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61" r:id="rId5"/>
    <p:sldId id="263" r:id="rId6"/>
    <p:sldId id="266" r:id="rId7"/>
    <p:sldId id="267" r:id="rId8"/>
    <p:sldId id="268" r:id="rId9"/>
    <p:sldId id="273" r:id="rId10"/>
    <p:sldId id="279" r:id="rId11"/>
    <p:sldId id="275" r:id="rId12"/>
    <p:sldId id="278"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666" autoAdjust="0"/>
    <p:restoredTop sz="94660"/>
  </p:normalViewPr>
  <p:slideViewPr>
    <p:cSldViewPr>
      <p:cViewPr varScale="1">
        <p:scale>
          <a:sx n="120" d="100"/>
          <a:sy n="120" d="100"/>
        </p:scale>
        <p:origin x="-643" y="-67"/>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6137" y="878362"/>
            <a:ext cx="2106525" cy="341332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199041" y="1906709"/>
            <a:ext cx="4745917" cy="939800"/>
          </a:xfrm>
          <a:prstGeom prst="rect">
            <a:avLst/>
          </a:prstGeom>
        </p:spPr>
        <p:txBody>
          <a:bodyPr wrap="square" lIns="0" tIns="0" rIns="0" bIns="0">
            <a:spAutoFit/>
          </a:bodyPr>
          <a:lstStyle>
            <a:lvl1pPr>
              <a:defRPr sz="3000" b="1" i="0">
                <a:solidFill>
                  <a:schemeClr val="bg1"/>
                </a:solidFill>
                <a:latin typeface="Calibri"/>
                <a:cs typeface="Calibri"/>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6" name="Holder 6"/>
          <p:cNvSpPr>
            <a:spLocks noGrp="1"/>
          </p:cNvSpPr>
          <p:nvPr>
            <p:ph type="sldNum" sz="quarter" idx="7"/>
          </p:nvPr>
        </p:nvSpPr>
        <p:spPr/>
        <p:txBody>
          <a:bodyPr lIns="0" tIns="0" rIns="0" bIns="0"/>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1">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6" name="Holder 6"/>
          <p:cNvSpPr>
            <a:spLocks noGrp="1"/>
          </p:cNvSpPr>
          <p:nvPr>
            <p:ph type="sldNum" sz="quarter" idx="7"/>
          </p:nvPr>
        </p:nvSpPr>
        <p:spPr/>
        <p:txBody>
          <a:bodyPr lIns="0" tIns="0" rIns="0" bIns="0"/>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0" i="1">
                <a:solidFill>
                  <a:schemeClr val="bg1"/>
                </a:solidFill>
                <a:latin typeface="Century Gothic"/>
                <a:cs typeface="Century Gothic"/>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7" name="Holder 7"/>
          <p:cNvSpPr>
            <a:spLocks noGrp="1"/>
          </p:cNvSpPr>
          <p:nvPr>
            <p:ph type="sldNum" sz="quarter" idx="7"/>
          </p:nvPr>
        </p:nvSpPr>
        <p:spPr/>
        <p:txBody>
          <a:bodyPr lIns="0" tIns="0" rIns="0" bIns="0"/>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0" i="1">
                <a:solidFill>
                  <a:schemeClr val="bg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5" name="Holder 5"/>
          <p:cNvSpPr>
            <a:spLocks noGrp="1"/>
          </p:cNvSpPr>
          <p:nvPr>
            <p:ph type="sldNum" sz="quarter" idx="7"/>
          </p:nvPr>
        </p:nvSpPr>
        <p:spPr/>
        <p:txBody>
          <a:bodyPr lIns="0" tIns="0" rIns="0" bIns="0"/>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4" name="Holder 4"/>
          <p:cNvSpPr>
            <a:spLocks noGrp="1"/>
          </p:cNvSpPr>
          <p:nvPr>
            <p:ph type="sldNum" sz="quarter" idx="7"/>
          </p:nvPr>
        </p:nvSpPr>
        <p:spPr/>
        <p:txBody>
          <a:bodyPr lIns="0" tIns="0" rIns="0" bIns="0"/>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67319" y="1198124"/>
            <a:ext cx="4009361" cy="2519679"/>
          </a:xfrm>
          <a:prstGeom prst="rect">
            <a:avLst/>
          </a:prstGeom>
        </p:spPr>
        <p:txBody>
          <a:bodyPr wrap="square" lIns="0" tIns="0" rIns="0" bIns="0">
            <a:spAutoFit/>
          </a:bodyPr>
          <a:lstStyle>
            <a:lvl1pPr>
              <a:defRPr sz="2200" b="0" i="1">
                <a:solidFill>
                  <a:schemeClr val="bg1"/>
                </a:solidFill>
                <a:latin typeface="Century Gothic"/>
                <a:cs typeface="Century Gothic"/>
              </a:defRPr>
            </a:lvl1pPr>
          </a:lstStyle>
          <a:p>
            <a:endParaRPr/>
          </a:p>
        </p:txBody>
      </p:sp>
      <p:sp>
        <p:nvSpPr>
          <p:cNvPr id="3" name="Holder 3"/>
          <p:cNvSpPr>
            <a:spLocks noGrp="1"/>
          </p:cNvSpPr>
          <p:nvPr>
            <p:ph type="body" idx="1"/>
          </p:nvPr>
        </p:nvSpPr>
        <p:spPr>
          <a:xfrm>
            <a:off x="1094631" y="2180092"/>
            <a:ext cx="6955790" cy="128270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11/26/2019</a:t>
            </a:fld>
            <a:endParaRPr lang="en-US"/>
          </a:p>
        </p:txBody>
      </p:sp>
      <p:sp>
        <p:nvSpPr>
          <p:cNvPr id="6" name="Holder 6"/>
          <p:cNvSpPr>
            <a:spLocks noGrp="1"/>
          </p:cNvSpPr>
          <p:nvPr>
            <p:ph type="sldNum" sz="quarter" idx="7"/>
          </p:nvPr>
        </p:nvSpPr>
        <p:spPr>
          <a:xfrm>
            <a:off x="8849807" y="4842244"/>
            <a:ext cx="205104" cy="211454"/>
          </a:xfrm>
          <a:prstGeom prst="rect">
            <a:avLst/>
          </a:prstGeom>
        </p:spPr>
        <p:txBody>
          <a:bodyPr wrap="square" lIns="0" tIns="0" rIns="0" bIns="0">
            <a:spAutoFit/>
          </a:bodyPr>
          <a:lstStyle>
            <a:lvl1pPr>
              <a:defRPr sz="1200" b="0" i="0">
                <a:solidFill>
                  <a:srgbClr val="B7B7B7"/>
                </a:solidFill>
                <a:latin typeface="Calibri"/>
                <a:cs typeface="Calibri"/>
              </a:defRPr>
            </a:lvl1pPr>
          </a:lstStyle>
          <a:p>
            <a:pPr marL="25400">
              <a:lnSpc>
                <a:spcPct val="100000"/>
              </a:lnSpc>
              <a:spcBef>
                <a:spcPts val="60"/>
              </a:spcBef>
            </a:pPr>
            <a:fld id="{81D60167-4931-47E6-BA6A-407CBD079E47}" type="slidenum">
              <a:rPr spc="-5" dirty="0"/>
              <a:pPr marL="25400">
                <a:lnSpc>
                  <a:spcPct val="100000"/>
                </a:lnSpc>
                <a:spcBef>
                  <a:spcPts val="60"/>
                </a:spcBef>
              </a:pPr>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33600" y="1123950"/>
            <a:ext cx="4671681" cy="4071442"/>
          </a:xfrm>
          <a:prstGeom prst="rect">
            <a:avLst/>
          </a:prstGeom>
        </p:spPr>
        <p:txBody>
          <a:bodyPr vert="horz" wrap="square" lIns="0" tIns="522802" rIns="0" bIns="0" rtlCol="0">
            <a:spAutoFit/>
          </a:bodyPr>
          <a:lstStyle/>
          <a:p>
            <a:pPr marL="13970" marR="5080" indent="-1905" algn="ctr">
              <a:lnSpc>
                <a:spcPct val="100699"/>
              </a:lnSpc>
              <a:spcBef>
                <a:spcPts val="70"/>
              </a:spcBef>
            </a:pPr>
            <a:r>
              <a:rPr lang="en-US" sz="3600" b="1" i="0" spc="505" dirty="0" smtClean="0">
                <a:solidFill>
                  <a:schemeClr val="tx2">
                    <a:lumMod val="60000"/>
                    <a:lumOff val="40000"/>
                  </a:schemeClr>
                </a:solidFill>
                <a:latin typeface="Calibri"/>
                <a:cs typeface="Calibri"/>
              </a:rPr>
              <a:t>Progressive Web App</a:t>
            </a:r>
            <a:br>
              <a:rPr lang="en-US" sz="3600" b="1" i="0" spc="505" dirty="0" smtClean="0">
                <a:solidFill>
                  <a:schemeClr val="tx2">
                    <a:lumMod val="60000"/>
                    <a:lumOff val="40000"/>
                  </a:schemeClr>
                </a:solidFill>
                <a:latin typeface="Calibri"/>
                <a:cs typeface="Calibri"/>
              </a:rPr>
            </a:br>
            <a:r>
              <a:rPr lang="en-US" sz="1600" b="1" i="0" spc="505" dirty="0" smtClean="0">
                <a:solidFill>
                  <a:schemeClr val="tx2">
                    <a:lumMod val="60000"/>
                    <a:lumOff val="40000"/>
                  </a:schemeClr>
                </a:solidFill>
                <a:latin typeface="Calibri"/>
                <a:cs typeface="Calibri"/>
              </a:rPr>
              <a:t>By-</a:t>
            </a:r>
            <a:r>
              <a:rPr lang="en-US" sz="1600" b="1" i="0" spc="505" dirty="0" err="1" smtClean="0">
                <a:solidFill>
                  <a:schemeClr val="tx2">
                    <a:lumMod val="60000"/>
                    <a:lumOff val="40000"/>
                  </a:schemeClr>
                </a:solidFill>
                <a:latin typeface="+mj-lt"/>
                <a:cs typeface="Calibri"/>
              </a:rPr>
              <a:t>Saurabh</a:t>
            </a:r>
            <a:r>
              <a:rPr lang="en-US" sz="1600" b="1" i="0" spc="505" dirty="0" smtClean="0">
                <a:solidFill>
                  <a:schemeClr val="tx2">
                    <a:lumMod val="60000"/>
                    <a:lumOff val="40000"/>
                  </a:schemeClr>
                </a:solidFill>
                <a:latin typeface="+mj-lt"/>
                <a:cs typeface="Calibri"/>
              </a:rPr>
              <a:t> </a:t>
            </a:r>
            <a:r>
              <a:rPr lang="en-US" sz="1600" b="1" i="0" spc="505" dirty="0" err="1" smtClean="0">
                <a:solidFill>
                  <a:schemeClr val="tx2">
                    <a:lumMod val="60000"/>
                    <a:lumOff val="40000"/>
                  </a:schemeClr>
                </a:solidFill>
                <a:latin typeface="+mj-lt"/>
                <a:cs typeface="Calibri"/>
              </a:rPr>
              <a:t>Chaudhary</a:t>
            </a:r>
            <a:r>
              <a:rPr lang="en-US" sz="1600" b="1" i="0" spc="505" dirty="0" smtClean="0">
                <a:solidFill>
                  <a:schemeClr val="tx2">
                    <a:lumMod val="60000"/>
                    <a:lumOff val="40000"/>
                  </a:schemeClr>
                </a:solidFill>
                <a:latin typeface="+mj-lt"/>
                <a:cs typeface="Calibri"/>
              </a:rPr>
              <a:t/>
            </a:r>
            <a:br>
              <a:rPr lang="en-US" sz="1600" b="1" i="0" spc="505" dirty="0" smtClean="0">
                <a:solidFill>
                  <a:schemeClr val="tx2">
                    <a:lumMod val="60000"/>
                    <a:lumOff val="40000"/>
                  </a:schemeClr>
                </a:solidFill>
                <a:latin typeface="+mj-lt"/>
                <a:cs typeface="Calibri"/>
              </a:rPr>
            </a:br>
            <a:r>
              <a:rPr lang="en-US" sz="1600" b="1" i="0" spc="505" dirty="0" err="1" smtClean="0">
                <a:solidFill>
                  <a:schemeClr val="tx2">
                    <a:lumMod val="60000"/>
                    <a:lumOff val="40000"/>
                  </a:schemeClr>
                </a:solidFill>
                <a:latin typeface="+mj-lt"/>
                <a:cs typeface="Calibri"/>
              </a:rPr>
              <a:t>Aman</a:t>
            </a:r>
            <a:r>
              <a:rPr lang="en-US" sz="1600" b="1" i="0" spc="505" dirty="0" smtClean="0">
                <a:solidFill>
                  <a:schemeClr val="tx2">
                    <a:lumMod val="60000"/>
                    <a:lumOff val="40000"/>
                  </a:schemeClr>
                </a:solidFill>
                <a:latin typeface="+mj-lt"/>
                <a:cs typeface="Calibri"/>
              </a:rPr>
              <a:t> Kumar Sharma</a:t>
            </a:r>
            <a:br>
              <a:rPr lang="en-US" sz="1600" b="1" i="0" spc="505" dirty="0" smtClean="0">
                <a:solidFill>
                  <a:schemeClr val="tx2">
                    <a:lumMod val="60000"/>
                    <a:lumOff val="40000"/>
                  </a:schemeClr>
                </a:solidFill>
                <a:latin typeface="+mj-lt"/>
                <a:cs typeface="Calibri"/>
              </a:rPr>
            </a:br>
            <a:r>
              <a:rPr lang="en-US" sz="1600" b="1" i="0" spc="505" dirty="0" err="1" smtClean="0">
                <a:solidFill>
                  <a:schemeClr val="tx2">
                    <a:lumMod val="60000"/>
                    <a:lumOff val="40000"/>
                  </a:schemeClr>
                </a:solidFill>
                <a:latin typeface="+mj-lt"/>
                <a:cs typeface="Calibri"/>
              </a:rPr>
              <a:t>Sandeep</a:t>
            </a:r>
            <a:r>
              <a:rPr lang="en-US" sz="1600" b="1" i="0" spc="505" dirty="0" smtClean="0">
                <a:solidFill>
                  <a:schemeClr val="tx2">
                    <a:lumMod val="60000"/>
                    <a:lumOff val="40000"/>
                  </a:schemeClr>
                </a:solidFill>
                <a:latin typeface="+mj-lt"/>
                <a:cs typeface="Calibri"/>
              </a:rPr>
              <a:t> Singh</a:t>
            </a:r>
            <a:r>
              <a:rPr lang="en-US" sz="3600" b="1" i="0" spc="505" dirty="0" smtClean="0">
                <a:solidFill>
                  <a:schemeClr val="tx2">
                    <a:lumMod val="60000"/>
                    <a:lumOff val="40000"/>
                  </a:schemeClr>
                </a:solidFill>
                <a:latin typeface="Calibri"/>
                <a:cs typeface="Calibri"/>
              </a:rPr>
              <a:t/>
            </a:r>
            <a:br>
              <a:rPr lang="en-US" sz="3600" b="1" i="0" spc="505" dirty="0" smtClean="0">
                <a:solidFill>
                  <a:schemeClr val="tx2">
                    <a:lumMod val="60000"/>
                    <a:lumOff val="40000"/>
                  </a:schemeClr>
                </a:solidFill>
                <a:latin typeface="Calibri"/>
                <a:cs typeface="Calibri"/>
              </a:rPr>
            </a:br>
            <a:r>
              <a:rPr lang="en-US" sz="3600" b="1" i="0" spc="505" dirty="0" smtClean="0">
                <a:solidFill>
                  <a:schemeClr val="tx2">
                    <a:lumMod val="60000"/>
                    <a:lumOff val="40000"/>
                  </a:schemeClr>
                </a:solidFill>
                <a:latin typeface="Calibri"/>
                <a:cs typeface="Calibri"/>
              </a:rPr>
              <a:t/>
            </a:r>
            <a:br>
              <a:rPr lang="en-US" sz="3600" b="1" i="0" spc="505" dirty="0" smtClean="0">
                <a:solidFill>
                  <a:schemeClr val="tx2">
                    <a:lumMod val="60000"/>
                    <a:lumOff val="40000"/>
                  </a:schemeClr>
                </a:solidFill>
                <a:latin typeface="Calibri"/>
                <a:cs typeface="Calibri"/>
              </a:rPr>
            </a:br>
            <a:r>
              <a:rPr lang="en-US" sz="3600" b="1" i="0" spc="505" dirty="0" smtClean="0">
                <a:solidFill>
                  <a:schemeClr val="tx2">
                    <a:lumMod val="60000"/>
                    <a:lumOff val="40000"/>
                  </a:schemeClr>
                </a:solidFill>
                <a:latin typeface="Calibri"/>
                <a:cs typeface="Calibri"/>
              </a:rPr>
              <a:t/>
            </a:r>
            <a:br>
              <a:rPr lang="en-US" sz="3600" b="1" i="0" spc="505" dirty="0" smtClean="0">
                <a:solidFill>
                  <a:schemeClr val="tx2">
                    <a:lumMod val="60000"/>
                    <a:lumOff val="40000"/>
                  </a:schemeClr>
                </a:solidFill>
                <a:latin typeface="Calibri"/>
                <a:cs typeface="Calibri"/>
              </a:rPr>
            </a:br>
            <a:endParaRPr sz="3600">
              <a:solidFill>
                <a:schemeClr val="tx2">
                  <a:lumMod val="60000"/>
                  <a:lumOff val="40000"/>
                </a:schemeClr>
              </a:solidFill>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1439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86300" y="2349567"/>
            <a:ext cx="1543050" cy="421640"/>
          </a:xfrm>
          <a:prstGeom prst="rect">
            <a:avLst/>
          </a:prstGeom>
        </p:spPr>
        <p:txBody>
          <a:bodyPr vert="horz" wrap="square" lIns="0" tIns="12700" rIns="0" bIns="0" rtlCol="0">
            <a:spAutoFit/>
          </a:bodyPr>
          <a:lstStyle/>
          <a:p>
            <a:pPr marL="12700">
              <a:lnSpc>
                <a:spcPct val="100000"/>
              </a:lnSpc>
              <a:spcBef>
                <a:spcPts val="100"/>
              </a:spcBef>
            </a:pPr>
            <a:endParaRPr sz="2600">
              <a:latin typeface="Calibri"/>
              <a:cs typeface="Calibri"/>
            </a:endParaRPr>
          </a:p>
        </p:txBody>
      </p:sp>
      <p:sp>
        <p:nvSpPr>
          <p:cNvPr id="7" name="object 7"/>
          <p:cNvSpPr txBox="1"/>
          <p:nvPr/>
        </p:nvSpPr>
        <p:spPr>
          <a:xfrm>
            <a:off x="8818412" y="4842244"/>
            <a:ext cx="236854" cy="211454"/>
          </a:xfrm>
          <a:prstGeom prst="rect">
            <a:avLst/>
          </a:prstGeom>
        </p:spPr>
        <p:txBody>
          <a:bodyPr vert="horz" wrap="square" lIns="0" tIns="7620" rIns="0" bIns="0" rtlCol="0">
            <a:spAutoFit/>
          </a:bodyPr>
          <a:lstStyle/>
          <a:p>
            <a:pPr marL="36830">
              <a:lnSpc>
                <a:spcPct val="100000"/>
              </a:lnSpc>
              <a:spcBef>
                <a:spcPts val="60"/>
              </a:spcBef>
            </a:pPr>
            <a:fld id="{81D60167-4931-47E6-BA6A-407CBD079E47}" type="slidenum">
              <a:rPr sz="1200" spc="65" dirty="0">
                <a:solidFill>
                  <a:srgbClr val="B7B7B7"/>
                </a:solidFill>
                <a:latin typeface="Calibri"/>
                <a:cs typeface="Calibri"/>
              </a:rPr>
              <a:pPr marL="36830">
                <a:lnSpc>
                  <a:spcPct val="100000"/>
                </a:lnSpc>
                <a:spcBef>
                  <a:spcPts val="60"/>
                </a:spcBef>
              </a:pPr>
              <a:t>10</a:t>
            </a:fld>
            <a:endParaRPr sz="1200">
              <a:latin typeface="Calibri"/>
              <a:cs typeface="Calibri"/>
            </a:endParaRPr>
          </a:p>
        </p:txBody>
      </p:sp>
      <p:sp>
        <p:nvSpPr>
          <p:cNvPr id="5" name="object 5"/>
          <p:cNvSpPr txBox="1">
            <a:spLocks noGrp="1"/>
          </p:cNvSpPr>
          <p:nvPr>
            <p:ph type="title"/>
          </p:nvPr>
        </p:nvSpPr>
        <p:spPr>
          <a:xfrm>
            <a:off x="3831625" y="1158117"/>
            <a:ext cx="4778975" cy="437556"/>
          </a:xfrm>
          <a:prstGeom prst="rect">
            <a:avLst/>
          </a:prstGeom>
        </p:spPr>
        <p:txBody>
          <a:bodyPr vert="horz" wrap="square" lIns="0" tIns="12700" rIns="0" bIns="0" rtlCol="0">
            <a:spAutoFit/>
          </a:bodyPr>
          <a:lstStyle/>
          <a:p>
            <a:pPr marL="12700" marR="5080">
              <a:lnSpc>
                <a:spcPct val="114599"/>
              </a:lnSpc>
              <a:spcBef>
                <a:spcPts val="100"/>
              </a:spcBef>
            </a:pPr>
            <a:endParaRPr sz="2400">
              <a:latin typeface="Calibri"/>
              <a:cs typeface="Calibri"/>
            </a:endParaRPr>
          </a:p>
        </p:txBody>
      </p:sp>
      <p:sp>
        <p:nvSpPr>
          <p:cNvPr id="8" name="object 2"/>
          <p:cNvSpPr/>
          <p:nvPr/>
        </p:nvSpPr>
        <p:spPr>
          <a:xfrm>
            <a:off x="228600" y="514350"/>
            <a:ext cx="7539350" cy="423878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7800" y="1525606"/>
            <a:ext cx="2168525" cy="299720"/>
          </a:xfrm>
          <a:prstGeom prst="rect">
            <a:avLst/>
          </a:prstGeom>
        </p:spPr>
        <p:txBody>
          <a:bodyPr vert="horz" wrap="square" lIns="0" tIns="12700" rIns="0" bIns="0" rtlCol="0">
            <a:spAutoFit/>
          </a:bodyPr>
          <a:lstStyle/>
          <a:p>
            <a:pPr marL="12700">
              <a:lnSpc>
                <a:spcPct val="100000"/>
              </a:lnSpc>
              <a:spcBef>
                <a:spcPts val="100"/>
              </a:spcBef>
            </a:pPr>
            <a:r>
              <a:rPr sz="1800" b="1" i="0" spc="270" dirty="0">
                <a:latin typeface="Calibri"/>
                <a:cs typeface="Calibri"/>
              </a:rPr>
              <a:t>MOBILE</a:t>
            </a:r>
            <a:r>
              <a:rPr sz="1800" b="1" i="0" spc="50" dirty="0">
                <a:latin typeface="Calibri"/>
                <a:cs typeface="Calibri"/>
              </a:rPr>
              <a:t> </a:t>
            </a:r>
            <a:r>
              <a:rPr sz="1800" b="1" i="0" spc="325" dirty="0">
                <a:latin typeface="Calibri"/>
                <a:cs typeface="Calibri"/>
              </a:rPr>
              <a:t>PROJECT</a:t>
            </a:r>
            <a:endParaRPr sz="1800">
              <a:latin typeface="Calibri"/>
              <a:cs typeface="Calibri"/>
            </a:endParaRPr>
          </a:p>
        </p:txBody>
      </p:sp>
      <p:sp>
        <p:nvSpPr>
          <p:cNvPr id="3" name="object 3"/>
          <p:cNvSpPr txBox="1"/>
          <p:nvPr/>
        </p:nvSpPr>
        <p:spPr>
          <a:xfrm>
            <a:off x="1847800" y="1923750"/>
            <a:ext cx="2229485" cy="1597025"/>
          </a:xfrm>
          <a:prstGeom prst="rect">
            <a:avLst/>
          </a:prstGeom>
        </p:spPr>
        <p:txBody>
          <a:bodyPr vert="horz" wrap="square" lIns="0" tIns="12700" rIns="0" bIns="0" rtlCol="0">
            <a:spAutoFit/>
          </a:bodyPr>
          <a:lstStyle/>
          <a:p>
            <a:pPr marL="12700" marR="5080">
              <a:lnSpc>
                <a:spcPct val="114599"/>
              </a:lnSpc>
              <a:spcBef>
                <a:spcPts val="100"/>
              </a:spcBef>
            </a:pPr>
            <a:r>
              <a:rPr sz="1800" spc="229" dirty="0">
                <a:solidFill>
                  <a:srgbClr val="FFFFFF"/>
                </a:solidFill>
                <a:latin typeface="Calibri"/>
                <a:cs typeface="Calibri"/>
              </a:rPr>
              <a:t>Show </a:t>
            </a:r>
            <a:r>
              <a:rPr sz="1800" spc="240" dirty="0">
                <a:solidFill>
                  <a:srgbClr val="FFFFFF"/>
                </a:solidFill>
                <a:latin typeface="Calibri"/>
                <a:cs typeface="Calibri"/>
              </a:rPr>
              <a:t>and </a:t>
            </a:r>
            <a:r>
              <a:rPr sz="1800" spc="160" dirty="0">
                <a:solidFill>
                  <a:srgbClr val="FFFFFF"/>
                </a:solidFill>
                <a:latin typeface="Calibri"/>
                <a:cs typeface="Calibri"/>
              </a:rPr>
              <a:t>explain  </a:t>
            </a:r>
            <a:r>
              <a:rPr sz="1800" spc="150" dirty="0">
                <a:solidFill>
                  <a:srgbClr val="FFFFFF"/>
                </a:solidFill>
                <a:latin typeface="Calibri"/>
                <a:cs typeface="Calibri"/>
              </a:rPr>
              <a:t>your </a:t>
            </a:r>
            <a:r>
              <a:rPr sz="1800" spc="135" dirty="0">
                <a:solidFill>
                  <a:srgbClr val="FFFFFF"/>
                </a:solidFill>
                <a:latin typeface="Calibri"/>
                <a:cs typeface="Calibri"/>
              </a:rPr>
              <a:t>web, </a:t>
            </a:r>
            <a:r>
              <a:rPr sz="1800" spc="240" dirty="0">
                <a:solidFill>
                  <a:srgbClr val="FFFFFF"/>
                </a:solidFill>
                <a:latin typeface="Calibri"/>
                <a:cs typeface="Calibri"/>
              </a:rPr>
              <a:t>app </a:t>
            </a:r>
            <a:r>
              <a:rPr sz="1800" spc="120" dirty="0">
                <a:solidFill>
                  <a:srgbClr val="FFFFFF"/>
                </a:solidFill>
                <a:latin typeface="Calibri"/>
                <a:cs typeface="Calibri"/>
              </a:rPr>
              <a:t>or  </a:t>
            </a:r>
            <a:r>
              <a:rPr sz="1800" spc="135" dirty="0">
                <a:solidFill>
                  <a:srgbClr val="FFFFFF"/>
                </a:solidFill>
                <a:latin typeface="Calibri"/>
                <a:cs typeface="Calibri"/>
              </a:rPr>
              <a:t>software </a:t>
            </a:r>
            <a:r>
              <a:rPr sz="1800" spc="150" dirty="0">
                <a:solidFill>
                  <a:srgbClr val="FFFFFF"/>
                </a:solidFill>
                <a:latin typeface="Calibri"/>
                <a:cs typeface="Calibri"/>
              </a:rPr>
              <a:t>projects  </a:t>
            </a:r>
            <a:r>
              <a:rPr sz="1800" spc="220" dirty="0">
                <a:solidFill>
                  <a:srgbClr val="FFFFFF"/>
                </a:solidFill>
                <a:latin typeface="Calibri"/>
                <a:cs typeface="Calibri"/>
              </a:rPr>
              <a:t>using </a:t>
            </a:r>
            <a:r>
              <a:rPr sz="1800" spc="175" dirty="0">
                <a:solidFill>
                  <a:srgbClr val="FFFFFF"/>
                </a:solidFill>
                <a:latin typeface="Calibri"/>
                <a:cs typeface="Calibri"/>
              </a:rPr>
              <a:t>these</a:t>
            </a:r>
            <a:r>
              <a:rPr sz="1800" spc="-165" dirty="0">
                <a:solidFill>
                  <a:srgbClr val="FFFFFF"/>
                </a:solidFill>
                <a:latin typeface="Calibri"/>
                <a:cs typeface="Calibri"/>
              </a:rPr>
              <a:t> </a:t>
            </a:r>
            <a:r>
              <a:rPr sz="1800" spc="250" dirty="0">
                <a:solidFill>
                  <a:srgbClr val="FFFFFF"/>
                </a:solidFill>
                <a:latin typeface="Calibri"/>
                <a:cs typeface="Calibri"/>
              </a:rPr>
              <a:t>gadget  </a:t>
            </a:r>
            <a:r>
              <a:rPr sz="1800" spc="155" dirty="0">
                <a:solidFill>
                  <a:srgbClr val="FFFFFF"/>
                </a:solidFill>
                <a:latin typeface="Calibri"/>
                <a:cs typeface="Calibri"/>
              </a:rPr>
              <a:t>templates.</a:t>
            </a:r>
            <a:endParaRPr sz="1800">
              <a:latin typeface="Calibri"/>
              <a:cs typeface="Calibri"/>
            </a:endParaRPr>
          </a:p>
        </p:txBody>
      </p:sp>
      <p:sp>
        <p:nvSpPr>
          <p:cNvPr id="4" name="object 4"/>
          <p:cNvSpPr txBox="1"/>
          <p:nvPr/>
        </p:nvSpPr>
        <p:spPr>
          <a:xfrm>
            <a:off x="5398766" y="2403012"/>
            <a:ext cx="1424940" cy="330200"/>
          </a:xfrm>
          <a:prstGeom prst="rect">
            <a:avLst/>
          </a:prstGeom>
        </p:spPr>
        <p:txBody>
          <a:bodyPr vert="horz" wrap="square" lIns="0" tIns="12700" rIns="0" bIns="0" rtlCol="0">
            <a:spAutoFit/>
          </a:bodyPr>
          <a:lstStyle/>
          <a:p>
            <a:pPr marL="567055" marR="5080" indent="-554990">
              <a:lnSpc>
                <a:spcPct val="100000"/>
              </a:lnSpc>
              <a:spcBef>
                <a:spcPts val="100"/>
              </a:spcBef>
            </a:pPr>
            <a:r>
              <a:rPr sz="1000" spc="114" dirty="0">
                <a:solidFill>
                  <a:srgbClr val="FFFFFF"/>
                </a:solidFill>
                <a:latin typeface="Calibri"/>
                <a:cs typeface="Calibri"/>
              </a:rPr>
              <a:t>Place </a:t>
            </a:r>
            <a:r>
              <a:rPr sz="1000" spc="90" dirty="0">
                <a:solidFill>
                  <a:srgbClr val="FFFFFF"/>
                </a:solidFill>
                <a:latin typeface="Calibri"/>
                <a:cs typeface="Calibri"/>
              </a:rPr>
              <a:t>your</a:t>
            </a:r>
            <a:r>
              <a:rPr sz="1000" spc="-105" dirty="0">
                <a:solidFill>
                  <a:srgbClr val="FFFFFF"/>
                </a:solidFill>
                <a:latin typeface="Calibri"/>
                <a:cs typeface="Calibri"/>
              </a:rPr>
              <a:t> </a:t>
            </a:r>
            <a:r>
              <a:rPr sz="1000" spc="105" dirty="0">
                <a:solidFill>
                  <a:srgbClr val="FFFFFF"/>
                </a:solidFill>
                <a:latin typeface="Calibri"/>
                <a:cs typeface="Calibri"/>
              </a:rPr>
              <a:t>screenshot  </a:t>
            </a:r>
            <a:r>
              <a:rPr sz="1000" spc="100" dirty="0">
                <a:solidFill>
                  <a:srgbClr val="FFFFFF"/>
                </a:solidFill>
                <a:latin typeface="Calibri"/>
                <a:cs typeface="Calibri"/>
              </a:rPr>
              <a:t>here</a:t>
            </a:r>
            <a:endParaRPr sz="1000">
              <a:latin typeface="Calibri"/>
              <a:cs typeface="Calibri"/>
            </a:endParaRPr>
          </a:p>
        </p:txBody>
      </p:sp>
      <p:sp>
        <p:nvSpPr>
          <p:cNvPr id="5" name="object 5"/>
          <p:cNvSpPr/>
          <p:nvPr/>
        </p:nvSpPr>
        <p:spPr>
          <a:xfrm>
            <a:off x="5182186" y="731665"/>
            <a:ext cx="1851712" cy="371803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39336" y="769765"/>
            <a:ext cx="1737995" cy="3604260"/>
          </a:xfrm>
          <a:custGeom>
            <a:avLst/>
            <a:gdLst/>
            <a:ahLst/>
            <a:cxnLst/>
            <a:rect l="l" t="t" r="r" b="b"/>
            <a:pathLst>
              <a:path w="1737995" h="3604260">
                <a:moveTo>
                  <a:pt x="1558265" y="3603735"/>
                </a:moveTo>
                <a:lnTo>
                  <a:pt x="177873" y="3603735"/>
                </a:lnTo>
                <a:lnTo>
                  <a:pt x="159816" y="3602446"/>
                </a:lnTo>
                <a:lnTo>
                  <a:pt x="108258" y="3589565"/>
                </a:lnTo>
                <a:lnTo>
                  <a:pt x="64438" y="3562496"/>
                </a:lnTo>
                <a:lnTo>
                  <a:pt x="29648" y="3525108"/>
                </a:lnTo>
                <a:lnTo>
                  <a:pt x="14170" y="3494187"/>
                </a:lnTo>
                <a:lnTo>
                  <a:pt x="7738" y="3478710"/>
                </a:lnTo>
                <a:lnTo>
                  <a:pt x="3868" y="3460669"/>
                </a:lnTo>
                <a:lnTo>
                  <a:pt x="0" y="3443919"/>
                </a:lnTo>
                <a:lnTo>
                  <a:pt x="0" y="159816"/>
                </a:lnTo>
                <a:lnTo>
                  <a:pt x="3868" y="143065"/>
                </a:lnTo>
                <a:lnTo>
                  <a:pt x="7738" y="125025"/>
                </a:lnTo>
                <a:lnTo>
                  <a:pt x="14170" y="109548"/>
                </a:lnTo>
                <a:lnTo>
                  <a:pt x="39949" y="64439"/>
                </a:lnTo>
                <a:lnTo>
                  <a:pt x="78626" y="30938"/>
                </a:lnTo>
                <a:lnTo>
                  <a:pt x="125025" y="7738"/>
                </a:lnTo>
                <a:lnTo>
                  <a:pt x="177873" y="0"/>
                </a:lnTo>
                <a:lnTo>
                  <a:pt x="1558265" y="0"/>
                </a:lnTo>
                <a:lnTo>
                  <a:pt x="1611095" y="7738"/>
                </a:lnTo>
                <a:lnTo>
                  <a:pt x="1658783" y="30938"/>
                </a:lnTo>
                <a:lnTo>
                  <a:pt x="1696171" y="64439"/>
                </a:lnTo>
                <a:lnTo>
                  <a:pt x="1723240" y="109548"/>
                </a:lnTo>
                <a:lnTo>
                  <a:pt x="1736121" y="159816"/>
                </a:lnTo>
                <a:lnTo>
                  <a:pt x="1737411" y="177873"/>
                </a:lnTo>
                <a:lnTo>
                  <a:pt x="1737411" y="324791"/>
                </a:lnTo>
                <a:lnTo>
                  <a:pt x="41239" y="324791"/>
                </a:lnTo>
                <a:lnTo>
                  <a:pt x="41239" y="3273784"/>
                </a:lnTo>
                <a:lnTo>
                  <a:pt x="1737411" y="3273784"/>
                </a:lnTo>
                <a:lnTo>
                  <a:pt x="1737411" y="3425862"/>
                </a:lnTo>
                <a:lnTo>
                  <a:pt x="1729672" y="3478710"/>
                </a:lnTo>
                <a:lnTo>
                  <a:pt x="1706473" y="3525108"/>
                </a:lnTo>
                <a:lnTo>
                  <a:pt x="1671682" y="3562496"/>
                </a:lnTo>
                <a:lnTo>
                  <a:pt x="1627863" y="3589565"/>
                </a:lnTo>
                <a:lnTo>
                  <a:pt x="1576305" y="3602446"/>
                </a:lnTo>
                <a:lnTo>
                  <a:pt x="1558265" y="3603735"/>
                </a:lnTo>
                <a:close/>
              </a:path>
              <a:path w="1737995" h="3604260">
                <a:moveTo>
                  <a:pt x="1737411" y="3273784"/>
                </a:moveTo>
                <a:lnTo>
                  <a:pt x="1696171" y="3273784"/>
                </a:lnTo>
                <a:lnTo>
                  <a:pt x="1696171" y="324791"/>
                </a:lnTo>
                <a:lnTo>
                  <a:pt x="1737411" y="324791"/>
                </a:lnTo>
                <a:lnTo>
                  <a:pt x="1737411" y="3273784"/>
                </a:lnTo>
                <a:close/>
              </a:path>
            </a:pathLst>
          </a:custGeom>
          <a:solidFill>
            <a:srgbClr val="FFFFFF"/>
          </a:solidFill>
        </p:spPr>
        <p:txBody>
          <a:bodyPr wrap="square" lIns="0" tIns="0" rIns="0" bIns="0" rtlCol="0"/>
          <a:lstStyle/>
          <a:p>
            <a:endParaRPr/>
          </a:p>
        </p:txBody>
      </p:sp>
      <p:sp>
        <p:nvSpPr>
          <p:cNvPr id="7" name="object 7"/>
          <p:cNvSpPr/>
          <p:nvPr/>
        </p:nvSpPr>
        <p:spPr>
          <a:xfrm>
            <a:off x="5934045" y="4146649"/>
            <a:ext cx="346701" cy="12373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940494" y="905092"/>
            <a:ext cx="335093" cy="5284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556406" y="897371"/>
            <a:ext cx="68308" cy="68308"/>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8818412" y="4842244"/>
            <a:ext cx="236854" cy="211454"/>
          </a:xfrm>
          <a:prstGeom prst="rect">
            <a:avLst/>
          </a:prstGeom>
        </p:spPr>
        <p:txBody>
          <a:bodyPr vert="horz" wrap="square" lIns="0" tIns="7620" rIns="0" bIns="0" rtlCol="0">
            <a:spAutoFit/>
          </a:bodyPr>
          <a:lstStyle/>
          <a:p>
            <a:pPr marL="36830">
              <a:lnSpc>
                <a:spcPct val="100000"/>
              </a:lnSpc>
              <a:spcBef>
                <a:spcPts val="60"/>
              </a:spcBef>
            </a:pPr>
            <a:fld id="{81D60167-4931-47E6-BA6A-407CBD079E47}" type="slidenum">
              <a:rPr sz="1200" spc="65" dirty="0">
                <a:solidFill>
                  <a:srgbClr val="B7B7B7"/>
                </a:solidFill>
                <a:latin typeface="Calibri"/>
                <a:cs typeface="Calibri"/>
              </a:rPr>
              <a:pPr marL="36830">
                <a:lnSpc>
                  <a:spcPct val="100000"/>
                </a:lnSpc>
                <a:spcBef>
                  <a:spcPts val="60"/>
                </a:spcBef>
              </a:pPr>
              <a:t>11</a:t>
            </a:fld>
            <a:endParaRPr sz="1200">
              <a:latin typeface="Calibri"/>
              <a:cs typeface="Calibri"/>
            </a:endParaRPr>
          </a:p>
        </p:txBody>
      </p:sp>
      <p:sp>
        <p:nvSpPr>
          <p:cNvPr id="11" name="object 3"/>
          <p:cNvSpPr/>
          <p:nvPr/>
        </p:nvSpPr>
        <p:spPr>
          <a:xfrm>
            <a:off x="533400" y="514350"/>
            <a:ext cx="8077200" cy="41910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0437" y="1759037"/>
            <a:ext cx="7783125" cy="1245525"/>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480763" y="2065062"/>
            <a:ext cx="2182495" cy="574040"/>
          </a:xfrm>
          <a:prstGeom prst="rect">
            <a:avLst/>
          </a:prstGeom>
        </p:spPr>
        <p:txBody>
          <a:bodyPr vert="horz" wrap="square" lIns="0" tIns="12700" rIns="0" bIns="0" rtlCol="0">
            <a:spAutoFit/>
          </a:bodyPr>
          <a:lstStyle/>
          <a:p>
            <a:pPr marL="12700">
              <a:lnSpc>
                <a:spcPct val="100000"/>
              </a:lnSpc>
              <a:spcBef>
                <a:spcPts val="100"/>
              </a:spcBef>
            </a:pPr>
            <a:r>
              <a:rPr sz="3600" b="1" i="0" spc="620" dirty="0">
                <a:latin typeface="Calibri"/>
                <a:cs typeface="Calibri"/>
              </a:rPr>
              <a:t>THAN</a:t>
            </a:r>
            <a:r>
              <a:rPr sz="3600" b="1" i="0" spc="509" dirty="0">
                <a:latin typeface="Calibri"/>
                <a:cs typeface="Calibri"/>
              </a:rPr>
              <a:t>K</a:t>
            </a:r>
            <a:r>
              <a:rPr sz="3600" b="1" i="0" spc="265" dirty="0">
                <a:latin typeface="Calibri"/>
                <a:cs typeface="Calibri"/>
              </a:rPr>
              <a:t>S!</a:t>
            </a:r>
            <a:endParaRPr sz="3600">
              <a:latin typeface="Calibri"/>
              <a:cs typeface="Calibri"/>
            </a:endParaRPr>
          </a:p>
        </p:txBody>
      </p:sp>
      <p:sp>
        <p:nvSpPr>
          <p:cNvPr id="6" name="object 6"/>
          <p:cNvSpPr/>
          <p:nvPr/>
        </p:nvSpPr>
        <p:spPr>
          <a:xfrm>
            <a:off x="4127625" y="1102327"/>
            <a:ext cx="889000" cy="817880"/>
          </a:xfrm>
          <a:custGeom>
            <a:avLst/>
            <a:gdLst/>
            <a:ahLst/>
            <a:cxnLst/>
            <a:rect l="l" t="t" r="r" b="b"/>
            <a:pathLst>
              <a:path w="889000" h="817880">
                <a:moveTo>
                  <a:pt x="19404" y="807719"/>
                </a:moveTo>
                <a:lnTo>
                  <a:pt x="12971" y="807719"/>
                </a:lnTo>
                <a:lnTo>
                  <a:pt x="7761" y="805179"/>
                </a:lnTo>
                <a:lnTo>
                  <a:pt x="2604" y="801369"/>
                </a:lnTo>
                <a:lnTo>
                  <a:pt x="1328" y="796289"/>
                </a:lnTo>
                <a:lnTo>
                  <a:pt x="0" y="791209"/>
                </a:lnTo>
                <a:lnTo>
                  <a:pt x="1328" y="786129"/>
                </a:lnTo>
                <a:lnTo>
                  <a:pt x="5209" y="781049"/>
                </a:lnTo>
                <a:lnTo>
                  <a:pt x="10366" y="778509"/>
                </a:lnTo>
                <a:lnTo>
                  <a:pt x="22009" y="774699"/>
                </a:lnTo>
                <a:lnTo>
                  <a:pt x="33653" y="769619"/>
                </a:lnTo>
                <a:lnTo>
                  <a:pt x="44020" y="763269"/>
                </a:lnTo>
                <a:lnTo>
                  <a:pt x="55663" y="756919"/>
                </a:lnTo>
                <a:lnTo>
                  <a:pt x="75068" y="741679"/>
                </a:lnTo>
                <a:lnTo>
                  <a:pt x="117760" y="702309"/>
                </a:lnTo>
                <a:lnTo>
                  <a:pt x="142322" y="661669"/>
                </a:lnTo>
                <a:lnTo>
                  <a:pt x="143598" y="650239"/>
                </a:lnTo>
                <a:lnTo>
                  <a:pt x="133284" y="645159"/>
                </a:lnTo>
                <a:lnTo>
                  <a:pt x="122916" y="638809"/>
                </a:lnTo>
                <a:lnTo>
                  <a:pt x="86711" y="605789"/>
                </a:lnTo>
                <a:lnTo>
                  <a:pt x="58215" y="566419"/>
                </a:lnTo>
                <a:lnTo>
                  <a:pt x="36258" y="521969"/>
                </a:lnTo>
                <a:lnTo>
                  <a:pt x="20734" y="472439"/>
                </a:lnTo>
                <a:lnTo>
                  <a:pt x="9090" y="420369"/>
                </a:lnTo>
                <a:lnTo>
                  <a:pt x="6601" y="363219"/>
                </a:lnTo>
                <a:lnTo>
                  <a:pt x="7761" y="337819"/>
                </a:lnTo>
                <a:lnTo>
                  <a:pt x="18129" y="299719"/>
                </a:lnTo>
                <a:lnTo>
                  <a:pt x="36258" y="256539"/>
                </a:lnTo>
                <a:lnTo>
                  <a:pt x="67306" y="196849"/>
                </a:lnTo>
                <a:lnTo>
                  <a:pt x="93144" y="157479"/>
                </a:lnTo>
                <a:lnTo>
                  <a:pt x="126798" y="121919"/>
                </a:lnTo>
                <a:lnTo>
                  <a:pt x="174646" y="80009"/>
                </a:lnTo>
                <a:lnTo>
                  <a:pt x="217338" y="49529"/>
                </a:lnTo>
                <a:lnTo>
                  <a:pt x="263910" y="29209"/>
                </a:lnTo>
                <a:lnTo>
                  <a:pt x="313088" y="15239"/>
                </a:lnTo>
                <a:lnTo>
                  <a:pt x="363541" y="6349"/>
                </a:lnTo>
                <a:lnTo>
                  <a:pt x="406233" y="1269"/>
                </a:lnTo>
                <a:lnTo>
                  <a:pt x="448924" y="0"/>
                </a:lnTo>
                <a:lnTo>
                  <a:pt x="492892" y="0"/>
                </a:lnTo>
                <a:lnTo>
                  <a:pt x="535583" y="3809"/>
                </a:lnTo>
                <a:lnTo>
                  <a:pt x="582156" y="11429"/>
                </a:lnTo>
                <a:lnTo>
                  <a:pt x="626123" y="25399"/>
                </a:lnTo>
                <a:lnTo>
                  <a:pt x="629570" y="26669"/>
                </a:lnTo>
                <a:lnTo>
                  <a:pt x="438557" y="26669"/>
                </a:lnTo>
                <a:lnTo>
                  <a:pt x="415271" y="27939"/>
                </a:lnTo>
                <a:lnTo>
                  <a:pt x="368698" y="33019"/>
                </a:lnTo>
                <a:lnTo>
                  <a:pt x="301445" y="46989"/>
                </a:lnTo>
                <a:lnTo>
                  <a:pt x="258753" y="62229"/>
                </a:lnTo>
                <a:lnTo>
                  <a:pt x="219943" y="83819"/>
                </a:lnTo>
                <a:lnTo>
                  <a:pt x="182408" y="109219"/>
                </a:lnTo>
                <a:lnTo>
                  <a:pt x="147479" y="139699"/>
                </a:lnTo>
                <a:lnTo>
                  <a:pt x="115154" y="181609"/>
                </a:lnTo>
                <a:lnTo>
                  <a:pt x="100906" y="204469"/>
                </a:lnTo>
                <a:lnTo>
                  <a:pt x="85382" y="228599"/>
                </a:lnTo>
                <a:lnTo>
                  <a:pt x="59544" y="270509"/>
                </a:lnTo>
                <a:lnTo>
                  <a:pt x="42691" y="317499"/>
                </a:lnTo>
                <a:lnTo>
                  <a:pt x="34929" y="363219"/>
                </a:lnTo>
                <a:lnTo>
                  <a:pt x="34929" y="384809"/>
                </a:lnTo>
                <a:lnTo>
                  <a:pt x="44020" y="454659"/>
                </a:lnTo>
                <a:lnTo>
                  <a:pt x="65977" y="518159"/>
                </a:lnTo>
                <a:lnTo>
                  <a:pt x="86711" y="558799"/>
                </a:lnTo>
                <a:lnTo>
                  <a:pt x="112549" y="593089"/>
                </a:lnTo>
                <a:lnTo>
                  <a:pt x="146203" y="621029"/>
                </a:lnTo>
                <a:lnTo>
                  <a:pt x="155241" y="628649"/>
                </a:lnTo>
                <a:lnTo>
                  <a:pt x="165608" y="633729"/>
                </a:lnTo>
                <a:lnTo>
                  <a:pt x="169489" y="636269"/>
                </a:lnTo>
                <a:lnTo>
                  <a:pt x="172041" y="643889"/>
                </a:lnTo>
                <a:lnTo>
                  <a:pt x="170765" y="648969"/>
                </a:lnTo>
                <a:lnTo>
                  <a:pt x="170765" y="661669"/>
                </a:lnTo>
                <a:lnTo>
                  <a:pt x="156517" y="701039"/>
                </a:lnTo>
                <a:lnTo>
                  <a:pt x="119036" y="742949"/>
                </a:lnTo>
                <a:lnTo>
                  <a:pt x="106116" y="754379"/>
                </a:lnTo>
                <a:lnTo>
                  <a:pt x="91868" y="768349"/>
                </a:lnTo>
                <a:lnTo>
                  <a:pt x="76344" y="779779"/>
                </a:lnTo>
                <a:lnTo>
                  <a:pt x="60820" y="789939"/>
                </a:lnTo>
                <a:lnTo>
                  <a:pt x="69858" y="791209"/>
                </a:lnTo>
                <a:lnTo>
                  <a:pt x="196010" y="791209"/>
                </a:lnTo>
                <a:lnTo>
                  <a:pt x="173370" y="800099"/>
                </a:lnTo>
                <a:lnTo>
                  <a:pt x="153965" y="806449"/>
                </a:lnTo>
                <a:lnTo>
                  <a:pt x="22009" y="806449"/>
                </a:lnTo>
                <a:lnTo>
                  <a:pt x="19404" y="807719"/>
                </a:lnTo>
                <a:close/>
              </a:path>
              <a:path w="889000" h="817880">
                <a:moveTo>
                  <a:pt x="769722" y="166369"/>
                </a:moveTo>
                <a:lnTo>
                  <a:pt x="765841" y="166369"/>
                </a:lnTo>
                <a:lnTo>
                  <a:pt x="761960" y="163829"/>
                </a:lnTo>
                <a:lnTo>
                  <a:pt x="760684" y="162559"/>
                </a:lnTo>
                <a:lnTo>
                  <a:pt x="760684" y="160019"/>
                </a:lnTo>
                <a:lnTo>
                  <a:pt x="761960" y="152399"/>
                </a:lnTo>
                <a:lnTo>
                  <a:pt x="765841" y="146049"/>
                </a:lnTo>
                <a:lnTo>
                  <a:pt x="755474" y="134619"/>
                </a:lnTo>
                <a:lnTo>
                  <a:pt x="717993" y="106679"/>
                </a:lnTo>
                <a:lnTo>
                  <a:pt x="642923" y="63499"/>
                </a:lnTo>
                <a:lnTo>
                  <a:pt x="600232" y="46989"/>
                </a:lnTo>
                <a:lnTo>
                  <a:pt x="554989" y="35559"/>
                </a:lnTo>
                <a:lnTo>
                  <a:pt x="486406" y="26669"/>
                </a:lnTo>
                <a:lnTo>
                  <a:pt x="629570" y="26669"/>
                </a:lnTo>
                <a:lnTo>
                  <a:pt x="668815" y="43179"/>
                </a:lnTo>
                <a:lnTo>
                  <a:pt x="708901" y="66039"/>
                </a:lnTo>
                <a:lnTo>
                  <a:pt x="749041" y="93979"/>
                </a:lnTo>
                <a:lnTo>
                  <a:pt x="785246" y="123189"/>
                </a:lnTo>
                <a:lnTo>
                  <a:pt x="816295" y="158749"/>
                </a:lnTo>
                <a:lnTo>
                  <a:pt x="777484" y="158749"/>
                </a:lnTo>
                <a:lnTo>
                  <a:pt x="773603" y="163829"/>
                </a:lnTo>
                <a:lnTo>
                  <a:pt x="769722" y="166369"/>
                </a:lnTo>
                <a:close/>
              </a:path>
              <a:path w="889000" h="817880">
                <a:moveTo>
                  <a:pt x="778760" y="200659"/>
                </a:moveTo>
                <a:lnTo>
                  <a:pt x="776208" y="200659"/>
                </a:lnTo>
                <a:lnTo>
                  <a:pt x="774879" y="199389"/>
                </a:lnTo>
                <a:lnTo>
                  <a:pt x="774879" y="194309"/>
                </a:lnTo>
                <a:lnTo>
                  <a:pt x="776208" y="190499"/>
                </a:lnTo>
                <a:lnTo>
                  <a:pt x="781365" y="181609"/>
                </a:lnTo>
                <a:lnTo>
                  <a:pt x="785246" y="177799"/>
                </a:lnTo>
                <a:lnTo>
                  <a:pt x="790403" y="173989"/>
                </a:lnTo>
                <a:lnTo>
                  <a:pt x="777484" y="158749"/>
                </a:lnTo>
                <a:lnTo>
                  <a:pt x="816295" y="158749"/>
                </a:lnTo>
                <a:lnTo>
                  <a:pt x="829214" y="177799"/>
                </a:lnTo>
                <a:lnTo>
                  <a:pt x="835312" y="190499"/>
                </a:lnTo>
                <a:lnTo>
                  <a:pt x="802046" y="190499"/>
                </a:lnTo>
                <a:lnTo>
                  <a:pt x="790403" y="195579"/>
                </a:lnTo>
                <a:lnTo>
                  <a:pt x="782641" y="199389"/>
                </a:lnTo>
                <a:lnTo>
                  <a:pt x="778760" y="200659"/>
                </a:lnTo>
                <a:close/>
              </a:path>
              <a:path w="889000" h="817880">
                <a:moveTo>
                  <a:pt x="804652" y="236219"/>
                </a:moveTo>
                <a:lnTo>
                  <a:pt x="798165" y="236219"/>
                </a:lnTo>
                <a:lnTo>
                  <a:pt x="794284" y="234949"/>
                </a:lnTo>
                <a:lnTo>
                  <a:pt x="791732" y="232409"/>
                </a:lnTo>
                <a:lnTo>
                  <a:pt x="791732" y="228599"/>
                </a:lnTo>
                <a:lnTo>
                  <a:pt x="793008" y="224789"/>
                </a:lnTo>
                <a:lnTo>
                  <a:pt x="803375" y="219709"/>
                </a:lnTo>
                <a:lnTo>
                  <a:pt x="813689" y="215899"/>
                </a:lnTo>
                <a:lnTo>
                  <a:pt x="808532" y="201929"/>
                </a:lnTo>
                <a:lnTo>
                  <a:pt x="802046" y="190499"/>
                </a:lnTo>
                <a:lnTo>
                  <a:pt x="835312" y="190499"/>
                </a:lnTo>
                <a:lnTo>
                  <a:pt x="839581" y="199389"/>
                </a:lnTo>
                <a:lnTo>
                  <a:pt x="848619" y="223519"/>
                </a:lnTo>
                <a:lnTo>
                  <a:pt x="851009" y="232409"/>
                </a:lnTo>
                <a:lnTo>
                  <a:pt x="820175" y="232409"/>
                </a:lnTo>
                <a:lnTo>
                  <a:pt x="804652" y="236219"/>
                </a:lnTo>
                <a:close/>
              </a:path>
              <a:path w="889000" h="817880">
                <a:moveTo>
                  <a:pt x="808532" y="289559"/>
                </a:moveTo>
                <a:lnTo>
                  <a:pt x="803375" y="289559"/>
                </a:lnTo>
                <a:lnTo>
                  <a:pt x="800770" y="288289"/>
                </a:lnTo>
                <a:lnTo>
                  <a:pt x="799495" y="287019"/>
                </a:lnTo>
                <a:lnTo>
                  <a:pt x="798165" y="285749"/>
                </a:lnTo>
                <a:lnTo>
                  <a:pt x="798165" y="283209"/>
                </a:lnTo>
                <a:lnTo>
                  <a:pt x="799495" y="279399"/>
                </a:lnTo>
                <a:lnTo>
                  <a:pt x="802046" y="274319"/>
                </a:lnTo>
                <a:lnTo>
                  <a:pt x="809808" y="267969"/>
                </a:lnTo>
                <a:lnTo>
                  <a:pt x="818900" y="262889"/>
                </a:lnTo>
                <a:lnTo>
                  <a:pt x="827938" y="260349"/>
                </a:lnTo>
                <a:lnTo>
                  <a:pt x="820175" y="232409"/>
                </a:lnTo>
                <a:lnTo>
                  <a:pt x="851009" y="232409"/>
                </a:lnTo>
                <a:lnTo>
                  <a:pt x="861591" y="271779"/>
                </a:lnTo>
                <a:lnTo>
                  <a:pt x="864696" y="281939"/>
                </a:lnTo>
                <a:lnTo>
                  <a:pt x="834424" y="281939"/>
                </a:lnTo>
                <a:lnTo>
                  <a:pt x="822781" y="284479"/>
                </a:lnTo>
                <a:lnTo>
                  <a:pt x="813689" y="288289"/>
                </a:lnTo>
                <a:lnTo>
                  <a:pt x="808532" y="289559"/>
                </a:lnTo>
                <a:close/>
              </a:path>
              <a:path w="889000" h="817880">
                <a:moveTo>
                  <a:pt x="818900" y="330199"/>
                </a:moveTo>
                <a:lnTo>
                  <a:pt x="799495" y="330199"/>
                </a:lnTo>
                <a:lnTo>
                  <a:pt x="798165" y="328929"/>
                </a:lnTo>
                <a:lnTo>
                  <a:pt x="798165" y="325119"/>
                </a:lnTo>
                <a:lnTo>
                  <a:pt x="813689" y="314959"/>
                </a:lnTo>
                <a:lnTo>
                  <a:pt x="821452" y="311149"/>
                </a:lnTo>
                <a:lnTo>
                  <a:pt x="830543" y="308609"/>
                </a:lnTo>
                <a:lnTo>
                  <a:pt x="839581" y="304799"/>
                </a:lnTo>
                <a:lnTo>
                  <a:pt x="834424" y="281939"/>
                </a:lnTo>
                <a:lnTo>
                  <a:pt x="864696" y="281939"/>
                </a:lnTo>
                <a:lnTo>
                  <a:pt x="869353" y="297179"/>
                </a:lnTo>
                <a:lnTo>
                  <a:pt x="875786" y="320039"/>
                </a:lnTo>
                <a:lnTo>
                  <a:pt x="877493" y="326389"/>
                </a:lnTo>
                <a:lnTo>
                  <a:pt x="846067" y="326389"/>
                </a:lnTo>
                <a:lnTo>
                  <a:pt x="835700" y="327659"/>
                </a:lnTo>
                <a:lnTo>
                  <a:pt x="818900" y="330199"/>
                </a:lnTo>
                <a:close/>
              </a:path>
              <a:path w="889000" h="817880">
                <a:moveTo>
                  <a:pt x="798165" y="375919"/>
                </a:moveTo>
                <a:lnTo>
                  <a:pt x="799495" y="373379"/>
                </a:lnTo>
                <a:lnTo>
                  <a:pt x="800770" y="370839"/>
                </a:lnTo>
                <a:lnTo>
                  <a:pt x="804652" y="368299"/>
                </a:lnTo>
                <a:lnTo>
                  <a:pt x="807257" y="367029"/>
                </a:lnTo>
                <a:lnTo>
                  <a:pt x="826662" y="359409"/>
                </a:lnTo>
                <a:lnTo>
                  <a:pt x="838305" y="355599"/>
                </a:lnTo>
                <a:lnTo>
                  <a:pt x="852500" y="350519"/>
                </a:lnTo>
                <a:lnTo>
                  <a:pt x="846067" y="326389"/>
                </a:lnTo>
                <a:lnTo>
                  <a:pt x="877493" y="326389"/>
                </a:lnTo>
                <a:lnTo>
                  <a:pt x="882272" y="344169"/>
                </a:lnTo>
                <a:lnTo>
                  <a:pt x="887429" y="369569"/>
                </a:lnTo>
                <a:lnTo>
                  <a:pt x="888020" y="374649"/>
                </a:lnTo>
                <a:lnTo>
                  <a:pt x="799495" y="374649"/>
                </a:lnTo>
                <a:lnTo>
                  <a:pt x="798165" y="375919"/>
                </a:lnTo>
                <a:close/>
              </a:path>
              <a:path w="889000" h="817880">
                <a:moveTo>
                  <a:pt x="818900" y="383539"/>
                </a:moveTo>
                <a:lnTo>
                  <a:pt x="808532" y="383539"/>
                </a:lnTo>
                <a:lnTo>
                  <a:pt x="802046" y="382269"/>
                </a:lnTo>
                <a:lnTo>
                  <a:pt x="798165" y="378459"/>
                </a:lnTo>
                <a:lnTo>
                  <a:pt x="798165" y="377189"/>
                </a:lnTo>
                <a:lnTo>
                  <a:pt x="799495" y="374649"/>
                </a:lnTo>
                <a:lnTo>
                  <a:pt x="856381" y="374649"/>
                </a:lnTo>
                <a:lnTo>
                  <a:pt x="842186" y="378459"/>
                </a:lnTo>
                <a:lnTo>
                  <a:pt x="818900" y="383539"/>
                </a:lnTo>
                <a:close/>
              </a:path>
              <a:path w="889000" h="817880">
                <a:moveTo>
                  <a:pt x="834424" y="435609"/>
                </a:moveTo>
                <a:lnTo>
                  <a:pt x="824057" y="434339"/>
                </a:lnTo>
                <a:lnTo>
                  <a:pt x="815018" y="433069"/>
                </a:lnTo>
                <a:lnTo>
                  <a:pt x="776208" y="426719"/>
                </a:lnTo>
                <a:lnTo>
                  <a:pt x="774879" y="425449"/>
                </a:lnTo>
                <a:lnTo>
                  <a:pt x="774879" y="422909"/>
                </a:lnTo>
                <a:lnTo>
                  <a:pt x="776208" y="421639"/>
                </a:lnTo>
                <a:lnTo>
                  <a:pt x="795613" y="415289"/>
                </a:lnTo>
                <a:lnTo>
                  <a:pt x="815018" y="412749"/>
                </a:lnTo>
                <a:lnTo>
                  <a:pt x="833095" y="411479"/>
                </a:lnTo>
                <a:lnTo>
                  <a:pt x="852500" y="408939"/>
                </a:lnTo>
                <a:lnTo>
                  <a:pt x="856381" y="408939"/>
                </a:lnTo>
                <a:lnTo>
                  <a:pt x="856381" y="374649"/>
                </a:lnTo>
                <a:lnTo>
                  <a:pt x="888020" y="374649"/>
                </a:lnTo>
                <a:lnTo>
                  <a:pt x="888759" y="380999"/>
                </a:lnTo>
                <a:lnTo>
                  <a:pt x="888759" y="393699"/>
                </a:lnTo>
                <a:lnTo>
                  <a:pt x="886154" y="419099"/>
                </a:lnTo>
                <a:lnTo>
                  <a:pt x="884111" y="431799"/>
                </a:lnTo>
                <a:lnTo>
                  <a:pt x="852500" y="431799"/>
                </a:lnTo>
                <a:lnTo>
                  <a:pt x="843462" y="434339"/>
                </a:lnTo>
                <a:lnTo>
                  <a:pt x="834424" y="435609"/>
                </a:lnTo>
                <a:close/>
              </a:path>
              <a:path w="889000" h="817880">
                <a:moveTo>
                  <a:pt x="873744" y="473709"/>
                </a:moveTo>
                <a:lnTo>
                  <a:pt x="840857" y="473709"/>
                </a:lnTo>
                <a:lnTo>
                  <a:pt x="847343" y="454659"/>
                </a:lnTo>
                <a:lnTo>
                  <a:pt x="852500" y="434339"/>
                </a:lnTo>
                <a:lnTo>
                  <a:pt x="852500" y="431799"/>
                </a:lnTo>
                <a:lnTo>
                  <a:pt x="884111" y="431799"/>
                </a:lnTo>
                <a:lnTo>
                  <a:pt x="882272" y="443229"/>
                </a:lnTo>
                <a:lnTo>
                  <a:pt x="875786" y="467359"/>
                </a:lnTo>
                <a:lnTo>
                  <a:pt x="873744" y="473709"/>
                </a:lnTo>
                <a:close/>
              </a:path>
              <a:path w="889000" h="817880">
                <a:moveTo>
                  <a:pt x="851546" y="525779"/>
                </a:moveTo>
                <a:lnTo>
                  <a:pt x="816295" y="525779"/>
                </a:lnTo>
                <a:lnTo>
                  <a:pt x="824057" y="511809"/>
                </a:lnTo>
                <a:lnTo>
                  <a:pt x="830543" y="497839"/>
                </a:lnTo>
                <a:lnTo>
                  <a:pt x="812413" y="492759"/>
                </a:lnTo>
                <a:lnTo>
                  <a:pt x="795613" y="483869"/>
                </a:lnTo>
                <a:lnTo>
                  <a:pt x="769722" y="471169"/>
                </a:lnTo>
                <a:lnTo>
                  <a:pt x="761960" y="468629"/>
                </a:lnTo>
                <a:lnTo>
                  <a:pt x="760684" y="468629"/>
                </a:lnTo>
                <a:lnTo>
                  <a:pt x="760684" y="466089"/>
                </a:lnTo>
                <a:lnTo>
                  <a:pt x="761960" y="466089"/>
                </a:lnTo>
                <a:lnTo>
                  <a:pt x="786522" y="464819"/>
                </a:lnTo>
                <a:lnTo>
                  <a:pt x="798165" y="466089"/>
                </a:lnTo>
                <a:lnTo>
                  <a:pt x="809808" y="468629"/>
                </a:lnTo>
                <a:lnTo>
                  <a:pt x="840857" y="473709"/>
                </a:lnTo>
                <a:lnTo>
                  <a:pt x="873744" y="473709"/>
                </a:lnTo>
                <a:lnTo>
                  <a:pt x="868024" y="491489"/>
                </a:lnTo>
                <a:lnTo>
                  <a:pt x="857710" y="514349"/>
                </a:lnTo>
                <a:lnTo>
                  <a:pt x="851546" y="525779"/>
                </a:lnTo>
                <a:close/>
              </a:path>
              <a:path w="889000" h="817880">
                <a:moveTo>
                  <a:pt x="825997" y="568959"/>
                </a:moveTo>
                <a:lnTo>
                  <a:pt x="786522" y="568959"/>
                </a:lnTo>
                <a:lnTo>
                  <a:pt x="804652" y="543559"/>
                </a:lnTo>
                <a:lnTo>
                  <a:pt x="778760" y="533399"/>
                </a:lnTo>
                <a:lnTo>
                  <a:pt x="751593" y="523239"/>
                </a:lnTo>
                <a:lnTo>
                  <a:pt x="732188" y="516889"/>
                </a:lnTo>
                <a:lnTo>
                  <a:pt x="721873" y="511809"/>
                </a:lnTo>
                <a:lnTo>
                  <a:pt x="714111" y="505459"/>
                </a:lnTo>
                <a:lnTo>
                  <a:pt x="714111" y="504189"/>
                </a:lnTo>
                <a:lnTo>
                  <a:pt x="715388" y="502919"/>
                </a:lnTo>
                <a:lnTo>
                  <a:pt x="720545" y="500379"/>
                </a:lnTo>
                <a:lnTo>
                  <a:pt x="728306" y="500379"/>
                </a:lnTo>
                <a:lnTo>
                  <a:pt x="741279" y="501649"/>
                </a:lnTo>
                <a:lnTo>
                  <a:pt x="755474" y="504189"/>
                </a:lnTo>
                <a:lnTo>
                  <a:pt x="767117" y="507999"/>
                </a:lnTo>
                <a:lnTo>
                  <a:pt x="793008" y="514349"/>
                </a:lnTo>
                <a:lnTo>
                  <a:pt x="804652" y="519429"/>
                </a:lnTo>
                <a:lnTo>
                  <a:pt x="816295" y="525779"/>
                </a:lnTo>
                <a:lnTo>
                  <a:pt x="851546" y="525779"/>
                </a:lnTo>
                <a:lnTo>
                  <a:pt x="846067" y="535939"/>
                </a:lnTo>
                <a:lnTo>
                  <a:pt x="833095" y="558799"/>
                </a:lnTo>
                <a:lnTo>
                  <a:pt x="825997" y="568959"/>
                </a:lnTo>
                <a:close/>
              </a:path>
              <a:path w="889000" h="817880">
                <a:moveTo>
                  <a:pt x="790426" y="610869"/>
                </a:moveTo>
                <a:lnTo>
                  <a:pt x="749041" y="610869"/>
                </a:lnTo>
                <a:lnTo>
                  <a:pt x="770998" y="588009"/>
                </a:lnTo>
                <a:lnTo>
                  <a:pt x="760684" y="586739"/>
                </a:lnTo>
                <a:lnTo>
                  <a:pt x="750317" y="584199"/>
                </a:lnTo>
                <a:lnTo>
                  <a:pt x="732188" y="577849"/>
                </a:lnTo>
                <a:lnTo>
                  <a:pt x="720545" y="575309"/>
                </a:lnTo>
                <a:lnTo>
                  <a:pt x="701139" y="567689"/>
                </a:lnTo>
                <a:lnTo>
                  <a:pt x="695982" y="563879"/>
                </a:lnTo>
                <a:lnTo>
                  <a:pt x="692101" y="560069"/>
                </a:lnTo>
                <a:lnTo>
                  <a:pt x="690825" y="552449"/>
                </a:lnTo>
                <a:lnTo>
                  <a:pt x="690825" y="551179"/>
                </a:lnTo>
                <a:lnTo>
                  <a:pt x="697258" y="548639"/>
                </a:lnTo>
                <a:lnTo>
                  <a:pt x="702468" y="547369"/>
                </a:lnTo>
                <a:lnTo>
                  <a:pt x="717993" y="549909"/>
                </a:lnTo>
                <a:lnTo>
                  <a:pt x="732188" y="553719"/>
                </a:lnTo>
                <a:lnTo>
                  <a:pt x="743831" y="558799"/>
                </a:lnTo>
                <a:lnTo>
                  <a:pt x="765841" y="561339"/>
                </a:lnTo>
                <a:lnTo>
                  <a:pt x="777484" y="565149"/>
                </a:lnTo>
                <a:lnTo>
                  <a:pt x="782641" y="566419"/>
                </a:lnTo>
                <a:lnTo>
                  <a:pt x="786522" y="568959"/>
                </a:lnTo>
                <a:lnTo>
                  <a:pt x="825997" y="568959"/>
                </a:lnTo>
                <a:lnTo>
                  <a:pt x="818900" y="579119"/>
                </a:lnTo>
                <a:lnTo>
                  <a:pt x="803375" y="598169"/>
                </a:lnTo>
                <a:lnTo>
                  <a:pt x="790426" y="610869"/>
                </a:lnTo>
                <a:close/>
              </a:path>
              <a:path w="889000" h="817880">
                <a:moveTo>
                  <a:pt x="743857" y="655319"/>
                </a:moveTo>
                <a:lnTo>
                  <a:pt x="692101" y="655319"/>
                </a:lnTo>
                <a:lnTo>
                  <a:pt x="710231" y="643889"/>
                </a:lnTo>
                <a:lnTo>
                  <a:pt x="727031" y="629919"/>
                </a:lnTo>
                <a:lnTo>
                  <a:pt x="714111" y="623569"/>
                </a:lnTo>
                <a:lnTo>
                  <a:pt x="699863" y="618489"/>
                </a:lnTo>
                <a:lnTo>
                  <a:pt x="668815" y="610869"/>
                </a:lnTo>
                <a:lnTo>
                  <a:pt x="636491" y="605789"/>
                </a:lnTo>
                <a:lnTo>
                  <a:pt x="632609" y="603249"/>
                </a:lnTo>
                <a:lnTo>
                  <a:pt x="631281" y="599439"/>
                </a:lnTo>
                <a:lnTo>
                  <a:pt x="630004" y="598169"/>
                </a:lnTo>
                <a:lnTo>
                  <a:pt x="631281" y="594359"/>
                </a:lnTo>
                <a:lnTo>
                  <a:pt x="632609" y="590549"/>
                </a:lnTo>
                <a:lnTo>
                  <a:pt x="635161" y="589279"/>
                </a:lnTo>
                <a:lnTo>
                  <a:pt x="636491" y="589279"/>
                </a:lnTo>
                <a:lnTo>
                  <a:pt x="655896" y="586739"/>
                </a:lnTo>
                <a:lnTo>
                  <a:pt x="694706" y="591819"/>
                </a:lnTo>
                <a:lnTo>
                  <a:pt x="732188" y="601979"/>
                </a:lnTo>
                <a:lnTo>
                  <a:pt x="749041" y="610869"/>
                </a:lnTo>
                <a:lnTo>
                  <a:pt x="790426" y="610869"/>
                </a:lnTo>
                <a:lnTo>
                  <a:pt x="785246" y="615949"/>
                </a:lnTo>
                <a:lnTo>
                  <a:pt x="767117" y="634999"/>
                </a:lnTo>
                <a:lnTo>
                  <a:pt x="749041" y="651509"/>
                </a:lnTo>
                <a:lnTo>
                  <a:pt x="743857" y="655319"/>
                </a:lnTo>
                <a:close/>
              </a:path>
              <a:path w="889000" h="817880">
                <a:moveTo>
                  <a:pt x="695217" y="688339"/>
                </a:moveTo>
                <a:lnTo>
                  <a:pt x="630004" y="688339"/>
                </a:lnTo>
                <a:lnTo>
                  <a:pt x="650686" y="679449"/>
                </a:lnTo>
                <a:lnTo>
                  <a:pt x="671420" y="668019"/>
                </a:lnTo>
                <a:lnTo>
                  <a:pt x="664934" y="668019"/>
                </a:lnTo>
                <a:lnTo>
                  <a:pt x="657171" y="666749"/>
                </a:lnTo>
                <a:lnTo>
                  <a:pt x="615756" y="652779"/>
                </a:lnTo>
                <a:lnTo>
                  <a:pt x="580827" y="634999"/>
                </a:lnTo>
                <a:lnTo>
                  <a:pt x="574394" y="631189"/>
                </a:lnTo>
                <a:lnTo>
                  <a:pt x="567908" y="623569"/>
                </a:lnTo>
                <a:lnTo>
                  <a:pt x="564027" y="618489"/>
                </a:lnTo>
                <a:lnTo>
                  <a:pt x="564027" y="615949"/>
                </a:lnTo>
                <a:lnTo>
                  <a:pt x="565303" y="614679"/>
                </a:lnTo>
                <a:lnTo>
                  <a:pt x="573064" y="614679"/>
                </a:lnTo>
                <a:lnTo>
                  <a:pt x="582156" y="615949"/>
                </a:lnTo>
                <a:lnTo>
                  <a:pt x="597680" y="621029"/>
                </a:lnTo>
                <a:lnTo>
                  <a:pt x="614480" y="628649"/>
                </a:lnTo>
                <a:lnTo>
                  <a:pt x="630004" y="634999"/>
                </a:lnTo>
                <a:lnTo>
                  <a:pt x="649410" y="641349"/>
                </a:lnTo>
                <a:lnTo>
                  <a:pt x="659777" y="643889"/>
                </a:lnTo>
                <a:lnTo>
                  <a:pt x="670091" y="645159"/>
                </a:lnTo>
                <a:lnTo>
                  <a:pt x="679182" y="646429"/>
                </a:lnTo>
                <a:lnTo>
                  <a:pt x="688220" y="650239"/>
                </a:lnTo>
                <a:lnTo>
                  <a:pt x="690825" y="652779"/>
                </a:lnTo>
                <a:lnTo>
                  <a:pt x="692101" y="655319"/>
                </a:lnTo>
                <a:lnTo>
                  <a:pt x="743857" y="655319"/>
                </a:lnTo>
                <a:lnTo>
                  <a:pt x="728306" y="666749"/>
                </a:lnTo>
                <a:lnTo>
                  <a:pt x="707625" y="680719"/>
                </a:lnTo>
                <a:lnTo>
                  <a:pt x="695217" y="688339"/>
                </a:lnTo>
                <a:close/>
              </a:path>
              <a:path w="889000" h="817880">
                <a:moveTo>
                  <a:pt x="639787" y="717549"/>
                </a:moveTo>
                <a:lnTo>
                  <a:pt x="548502" y="717549"/>
                </a:lnTo>
                <a:lnTo>
                  <a:pt x="576946" y="709929"/>
                </a:lnTo>
                <a:lnTo>
                  <a:pt x="604113" y="701039"/>
                </a:lnTo>
                <a:lnTo>
                  <a:pt x="579551" y="692149"/>
                </a:lnTo>
                <a:lnTo>
                  <a:pt x="567908" y="688339"/>
                </a:lnTo>
                <a:lnTo>
                  <a:pt x="556264" y="683259"/>
                </a:lnTo>
                <a:lnTo>
                  <a:pt x="517454" y="659129"/>
                </a:lnTo>
                <a:lnTo>
                  <a:pt x="504535" y="647699"/>
                </a:lnTo>
                <a:lnTo>
                  <a:pt x="504535" y="645159"/>
                </a:lnTo>
                <a:lnTo>
                  <a:pt x="505811" y="643889"/>
                </a:lnTo>
                <a:lnTo>
                  <a:pt x="508416" y="642619"/>
                </a:lnTo>
                <a:lnTo>
                  <a:pt x="517454" y="642619"/>
                </a:lnTo>
                <a:lnTo>
                  <a:pt x="525216" y="643889"/>
                </a:lnTo>
                <a:lnTo>
                  <a:pt x="532978" y="646429"/>
                </a:lnTo>
                <a:lnTo>
                  <a:pt x="540740" y="650239"/>
                </a:lnTo>
                <a:lnTo>
                  <a:pt x="554989" y="657859"/>
                </a:lnTo>
                <a:lnTo>
                  <a:pt x="570513" y="665479"/>
                </a:lnTo>
                <a:lnTo>
                  <a:pt x="614480" y="678179"/>
                </a:lnTo>
                <a:lnTo>
                  <a:pt x="630004" y="688339"/>
                </a:lnTo>
                <a:lnTo>
                  <a:pt x="695217" y="688339"/>
                </a:lnTo>
                <a:lnTo>
                  <a:pt x="686944" y="693419"/>
                </a:lnTo>
                <a:lnTo>
                  <a:pt x="664934" y="706119"/>
                </a:lnTo>
                <a:lnTo>
                  <a:pt x="642923" y="716279"/>
                </a:lnTo>
                <a:lnTo>
                  <a:pt x="639787" y="717549"/>
                </a:lnTo>
                <a:close/>
              </a:path>
              <a:path w="889000" h="817880">
                <a:moveTo>
                  <a:pt x="613630" y="727709"/>
                </a:moveTo>
                <a:lnTo>
                  <a:pt x="482525" y="727709"/>
                </a:lnTo>
                <a:lnTo>
                  <a:pt x="507140" y="725169"/>
                </a:lnTo>
                <a:lnTo>
                  <a:pt x="531702" y="720089"/>
                </a:lnTo>
                <a:lnTo>
                  <a:pt x="479973" y="692149"/>
                </a:lnTo>
                <a:lnTo>
                  <a:pt x="448924" y="666749"/>
                </a:lnTo>
                <a:lnTo>
                  <a:pt x="447595" y="661669"/>
                </a:lnTo>
                <a:lnTo>
                  <a:pt x="447595" y="660399"/>
                </a:lnTo>
                <a:lnTo>
                  <a:pt x="451476" y="657859"/>
                </a:lnTo>
                <a:lnTo>
                  <a:pt x="456686" y="656589"/>
                </a:lnTo>
                <a:lnTo>
                  <a:pt x="463120" y="657859"/>
                </a:lnTo>
                <a:lnTo>
                  <a:pt x="468330" y="659129"/>
                </a:lnTo>
                <a:lnTo>
                  <a:pt x="479973" y="664209"/>
                </a:lnTo>
                <a:lnTo>
                  <a:pt x="489011" y="669289"/>
                </a:lnTo>
                <a:lnTo>
                  <a:pt x="544621" y="699769"/>
                </a:lnTo>
                <a:lnTo>
                  <a:pt x="549832" y="704849"/>
                </a:lnTo>
                <a:lnTo>
                  <a:pt x="551107" y="707389"/>
                </a:lnTo>
                <a:lnTo>
                  <a:pt x="551107" y="709929"/>
                </a:lnTo>
                <a:lnTo>
                  <a:pt x="548502" y="716279"/>
                </a:lnTo>
                <a:lnTo>
                  <a:pt x="548502" y="717549"/>
                </a:lnTo>
                <a:lnTo>
                  <a:pt x="639787" y="717549"/>
                </a:lnTo>
                <a:lnTo>
                  <a:pt x="620966" y="725169"/>
                </a:lnTo>
                <a:lnTo>
                  <a:pt x="613630" y="727709"/>
                </a:lnTo>
                <a:close/>
              </a:path>
              <a:path w="889000" h="817880">
                <a:moveTo>
                  <a:pt x="602624" y="731519"/>
                </a:moveTo>
                <a:lnTo>
                  <a:pt x="416547" y="731519"/>
                </a:lnTo>
                <a:lnTo>
                  <a:pt x="443714" y="730249"/>
                </a:lnTo>
                <a:lnTo>
                  <a:pt x="448924" y="730249"/>
                </a:lnTo>
                <a:lnTo>
                  <a:pt x="430795" y="720089"/>
                </a:lnTo>
                <a:lnTo>
                  <a:pt x="391985" y="688339"/>
                </a:lnTo>
                <a:lnTo>
                  <a:pt x="386828" y="678179"/>
                </a:lnTo>
                <a:lnTo>
                  <a:pt x="386828" y="671829"/>
                </a:lnTo>
                <a:lnTo>
                  <a:pt x="388104" y="669289"/>
                </a:lnTo>
                <a:lnTo>
                  <a:pt x="390709" y="669289"/>
                </a:lnTo>
                <a:lnTo>
                  <a:pt x="402352" y="673099"/>
                </a:lnTo>
                <a:lnTo>
                  <a:pt x="412666" y="679449"/>
                </a:lnTo>
                <a:lnTo>
                  <a:pt x="434676" y="693419"/>
                </a:lnTo>
                <a:lnTo>
                  <a:pt x="459238" y="708659"/>
                </a:lnTo>
                <a:lnTo>
                  <a:pt x="470882" y="716279"/>
                </a:lnTo>
                <a:lnTo>
                  <a:pt x="481249" y="725169"/>
                </a:lnTo>
                <a:lnTo>
                  <a:pt x="482525" y="727709"/>
                </a:lnTo>
                <a:lnTo>
                  <a:pt x="613630" y="727709"/>
                </a:lnTo>
                <a:lnTo>
                  <a:pt x="602624" y="731519"/>
                </a:lnTo>
                <a:close/>
              </a:path>
              <a:path w="889000" h="817880">
                <a:moveTo>
                  <a:pt x="392623" y="726439"/>
                </a:moveTo>
                <a:lnTo>
                  <a:pt x="373856" y="726439"/>
                </a:lnTo>
                <a:lnTo>
                  <a:pt x="364817" y="720089"/>
                </a:lnTo>
                <a:lnTo>
                  <a:pt x="357055" y="713739"/>
                </a:lnTo>
                <a:lnTo>
                  <a:pt x="349293" y="706119"/>
                </a:lnTo>
                <a:lnTo>
                  <a:pt x="342807" y="698499"/>
                </a:lnTo>
                <a:lnTo>
                  <a:pt x="340255" y="692149"/>
                </a:lnTo>
                <a:lnTo>
                  <a:pt x="337650" y="688339"/>
                </a:lnTo>
                <a:lnTo>
                  <a:pt x="336374" y="680719"/>
                </a:lnTo>
                <a:lnTo>
                  <a:pt x="337650" y="678179"/>
                </a:lnTo>
                <a:lnTo>
                  <a:pt x="338926" y="674369"/>
                </a:lnTo>
                <a:lnTo>
                  <a:pt x="340255" y="673099"/>
                </a:lnTo>
                <a:lnTo>
                  <a:pt x="341531" y="673099"/>
                </a:lnTo>
                <a:lnTo>
                  <a:pt x="341531" y="674369"/>
                </a:lnTo>
                <a:lnTo>
                  <a:pt x="342807" y="676909"/>
                </a:lnTo>
                <a:lnTo>
                  <a:pt x="346688" y="679449"/>
                </a:lnTo>
                <a:lnTo>
                  <a:pt x="353174" y="683259"/>
                </a:lnTo>
                <a:lnTo>
                  <a:pt x="367422" y="694689"/>
                </a:lnTo>
                <a:lnTo>
                  <a:pt x="382946" y="706119"/>
                </a:lnTo>
                <a:lnTo>
                  <a:pt x="389380" y="711199"/>
                </a:lnTo>
                <a:lnTo>
                  <a:pt x="391985" y="715009"/>
                </a:lnTo>
                <a:lnTo>
                  <a:pt x="393261" y="718819"/>
                </a:lnTo>
                <a:lnTo>
                  <a:pt x="394590" y="721359"/>
                </a:lnTo>
                <a:lnTo>
                  <a:pt x="393261" y="725169"/>
                </a:lnTo>
                <a:lnTo>
                  <a:pt x="392623" y="726439"/>
                </a:lnTo>
                <a:close/>
              </a:path>
              <a:path w="889000" h="817880">
                <a:moveTo>
                  <a:pt x="196010" y="791209"/>
                </a:moveTo>
                <a:lnTo>
                  <a:pt x="78949" y="791209"/>
                </a:lnTo>
                <a:lnTo>
                  <a:pt x="97025" y="789939"/>
                </a:lnTo>
                <a:lnTo>
                  <a:pt x="116431" y="787399"/>
                </a:lnTo>
                <a:lnTo>
                  <a:pt x="135836" y="783589"/>
                </a:lnTo>
                <a:lnTo>
                  <a:pt x="153965" y="778509"/>
                </a:lnTo>
                <a:lnTo>
                  <a:pt x="170765" y="773429"/>
                </a:lnTo>
                <a:lnTo>
                  <a:pt x="188895" y="764539"/>
                </a:lnTo>
                <a:lnTo>
                  <a:pt x="205695" y="756919"/>
                </a:lnTo>
                <a:lnTo>
                  <a:pt x="248386" y="725169"/>
                </a:lnTo>
                <a:lnTo>
                  <a:pt x="257424" y="712469"/>
                </a:lnTo>
                <a:lnTo>
                  <a:pt x="261305" y="708659"/>
                </a:lnTo>
                <a:lnTo>
                  <a:pt x="265186" y="706119"/>
                </a:lnTo>
                <a:lnTo>
                  <a:pt x="270396" y="704849"/>
                </a:lnTo>
                <a:lnTo>
                  <a:pt x="280710" y="703579"/>
                </a:lnTo>
                <a:lnTo>
                  <a:pt x="301445" y="706119"/>
                </a:lnTo>
                <a:lnTo>
                  <a:pt x="311759" y="708659"/>
                </a:lnTo>
                <a:lnTo>
                  <a:pt x="331164" y="715009"/>
                </a:lnTo>
                <a:lnTo>
                  <a:pt x="351898" y="721359"/>
                </a:lnTo>
                <a:lnTo>
                  <a:pt x="373856" y="726439"/>
                </a:lnTo>
                <a:lnTo>
                  <a:pt x="392623" y="726439"/>
                </a:lnTo>
                <a:lnTo>
                  <a:pt x="391985" y="727709"/>
                </a:lnTo>
                <a:lnTo>
                  <a:pt x="390709" y="728979"/>
                </a:lnTo>
                <a:lnTo>
                  <a:pt x="416547" y="731519"/>
                </a:lnTo>
                <a:lnTo>
                  <a:pt x="602624" y="731519"/>
                </a:lnTo>
                <a:lnTo>
                  <a:pt x="598956" y="732789"/>
                </a:lnTo>
                <a:lnTo>
                  <a:pt x="276829" y="732789"/>
                </a:lnTo>
                <a:lnTo>
                  <a:pt x="272948" y="739139"/>
                </a:lnTo>
                <a:lnTo>
                  <a:pt x="267791" y="745489"/>
                </a:lnTo>
                <a:lnTo>
                  <a:pt x="256148" y="756919"/>
                </a:lnTo>
                <a:lnTo>
                  <a:pt x="243229" y="767079"/>
                </a:lnTo>
                <a:lnTo>
                  <a:pt x="230257" y="774699"/>
                </a:lnTo>
                <a:lnTo>
                  <a:pt x="212181" y="784859"/>
                </a:lnTo>
                <a:lnTo>
                  <a:pt x="196010" y="791209"/>
                </a:lnTo>
                <a:close/>
              </a:path>
              <a:path w="889000" h="817880">
                <a:moveTo>
                  <a:pt x="424309" y="760729"/>
                </a:moveTo>
                <a:lnTo>
                  <a:pt x="381618" y="758189"/>
                </a:lnTo>
                <a:lnTo>
                  <a:pt x="345412" y="749299"/>
                </a:lnTo>
                <a:lnTo>
                  <a:pt x="322126" y="741679"/>
                </a:lnTo>
                <a:lnTo>
                  <a:pt x="300116" y="735329"/>
                </a:lnTo>
                <a:lnTo>
                  <a:pt x="276829" y="732789"/>
                </a:lnTo>
                <a:lnTo>
                  <a:pt x="598956" y="732789"/>
                </a:lnTo>
                <a:lnTo>
                  <a:pt x="552384" y="745489"/>
                </a:lnTo>
                <a:lnTo>
                  <a:pt x="504535" y="754379"/>
                </a:lnTo>
                <a:lnTo>
                  <a:pt x="452806" y="759459"/>
                </a:lnTo>
                <a:lnTo>
                  <a:pt x="424309" y="760729"/>
                </a:lnTo>
                <a:close/>
              </a:path>
              <a:path w="889000" h="817880">
                <a:moveTo>
                  <a:pt x="89263" y="817879"/>
                </a:moveTo>
                <a:lnTo>
                  <a:pt x="69858" y="817879"/>
                </a:lnTo>
                <a:lnTo>
                  <a:pt x="53058" y="816609"/>
                </a:lnTo>
                <a:lnTo>
                  <a:pt x="36258" y="812799"/>
                </a:lnTo>
                <a:lnTo>
                  <a:pt x="29771" y="810259"/>
                </a:lnTo>
                <a:lnTo>
                  <a:pt x="22009" y="806449"/>
                </a:lnTo>
                <a:lnTo>
                  <a:pt x="153965" y="806449"/>
                </a:lnTo>
                <a:lnTo>
                  <a:pt x="124193" y="812799"/>
                </a:lnTo>
                <a:lnTo>
                  <a:pt x="107393" y="815339"/>
                </a:lnTo>
                <a:lnTo>
                  <a:pt x="89263" y="817879"/>
                </a:lnTo>
                <a:close/>
              </a:path>
            </a:pathLst>
          </a:custGeom>
          <a:solidFill>
            <a:srgbClr val="FFFFFF"/>
          </a:solidFill>
        </p:spPr>
        <p:txBody>
          <a:bodyPr wrap="square" lIns="0" tIns="0" rIns="0" bIns="0" rtlCol="0"/>
          <a:lstStyle/>
          <a:p>
            <a:endParaRPr/>
          </a:p>
        </p:txBody>
      </p:sp>
      <p:sp>
        <p:nvSpPr>
          <p:cNvPr id="7" name="object 7"/>
          <p:cNvSpPr txBox="1"/>
          <p:nvPr/>
        </p:nvSpPr>
        <p:spPr>
          <a:xfrm>
            <a:off x="8818412" y="4842244"/>
            <a:ext cx="236854" cy="211454"/>
          </a:xfrm>
          <a:prstGeom prst="rect">
            <a:avLst/>
          </a:prstGeom>
        </p:spPr>
        <p:txBody>
          <a:bodyPr vert="horz" wrap="square" lIns="0" tIns="7620" rIns="0" bIns="0" rtlCol="0">
            <a:spAutoFit/>
          </a:bodyPr>
          <a:lstStyle/>
          <a:p>
            <a:pPr marL="36830">
              <a:lnSpc>
                <a:spcPct val="100000"/>
              </a:lnSpc>
              <a:spcBef>
                <a:spcPts val="60"/>
              </a:spcBef>
            </a:pPr>
            <a:fld id="{81D60167-4931-47E6-BA6A-407CBD079E47}" type="slidenum">
              <a:rPr sz="1200" spc="65" dirty="0">
                <a:solidFill>
                  <a:srgbClr val="B7B7B7"/>
                </a:solidFill>
                <a:latin typeface="Calibri"/>
                <a:cs typeface="Calibri"/>
              </a:rPr>
              <a:pPr marL="36830">
                <a:lnSpc>
                  <a:spcPct val="100000"/>
                </a:lnSpc>
                <a:spcBef>
                  <a:spcPts val="60"/>
                </a:spcBef>
              </a:pPr>
              <a:t>12</a:t>
            </a:fld>
            <a:endParaRPr sz="1200">
              <a:latin typeface="Calibri"/>
              <a:cs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0" y="742950"/>
            <a:ext cx="2042925" cy="11811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514600" y="971550"/>
            <a:ext cx="4009361" cy="3236271"/>
          </a:xfrm>
          <a:prstGeom prst="rect">
            <a:avLst/>
          </a:prstGeom>
        </p:spPr>
        <p:txBody>
          <a:bodyPr vert="horz" wrap="square" lIns="0" tIns="205740" rIns="0" bIns="0" rtlCol="0">
            <a:spAutoFit/>
          </a:bodyPr>
          <a:lstStyle/>
          <a:p>
            <a:pPr marL="166370" marR="158115" algn="ctr">
              <a:lnSpc>
                <a:spcPct val="82400"/>
              </a:lnSpc>
              <a:spcBef>
                <a:spcPts val="1620"/>
              </a:spcBef>
            </a:pPr>
            <a:r>
              <a:rPr lang="en-US" sz="2000" i="0" dirty="0" smtClean="0">
                <a:solidFill>
                  <a:schemeClr val="bg1">
                    <a:lumMod val="50000"/>
                  </a:schemeClr>
                </a:solidFill>
              </a:rPr>
              <a:t>“You can’t manage knowledge – nobody can. What you can do is to manage the environment in which knowledge can be created, discovered, captured, shared, distilled, validated, transferred, adopted, adapted and applied.”</a:t>
            </a:r>
            <a:br>
              <a:rPr lang="en-US" sz="2000" i="0" dirty="0" smtClean="0">
                <a:solidFill>
                  <a:schemeClr val="bg1">
                    <a:lumMod val="50000"/>
                  </a:schemeClr>
                </a:solidFill>
              </a:rPr>
            </a:br>
            <a:r>
              <a:rPr lang="en-US" sz="2000" i="0" dirty="0" smtClean="0">
                <a:solidFill>
                  <a:schemeClr val="bg1">
                    <a:lumMod val="50000"/>
                  </a:schemeClr>
                </a:solidFill>
              </a:rPr>
              <a:t>Chris </a:t>
            </a:r>
            <a:r>
              <a:rPr lang="en-US" sz="2000" i="0" dirty="0" err="1" smtClean="0">
                <a:solidFill>
                  <a:schemeClr val="bg1">
                    <a:lumMod val="50000"/>
                  </a:schemeClr>
                </a:solidFill>
              </a:rPr>
              <a:t>Collison</a:t>
            </a:r>
            <a:r>
              <a:rPr lang="en-US" sz="2000" i="0" dirty="0" smtClean="0">
                <a:solidFill>
                  <a:schemeClr val="bg1">
                    <a:lumMod val="50000"/>
                  </a:schemeClr>
                </a:solidFill>
              </a:rPr>
              <a:t> and Geoff </a:t>
            </a:r>
            <a:r>
              <a:rPr lang="en-US" sz="2000" i="0" dirty="0" err="1" smtClean="0">
                <a:solidFill>
                  <a:schemeClr val="bg1">
                    <a:lumMod val="50000"/>
                  </a:schemeClr>
                </a:solidFill>
              </a:rPr>
              <a:t>Parcell</a:t>
            </a:r>
            <a:endParaRPr sz="2000" i="1" spc="-15" dirty="0">
              <a:solidFill>
                <a:schemeClr val="bg1">
                  <a:lumMod val="50000"/>
                </a:schemeClr>
              </a:solidFill>
            </a:endParaRPr>
          </a:p>
        </p:txBody>
      </p:sp>
      <p:sp>
        <p:nvSpPr>
          <p:cNvPr id="4" name="object 4"/>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2</a:t>
            </a:fld>
            <a:endParaRPr spc="-5"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051"/>
            <a:ext cx="91439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09600" y="1581150"/>
            <a:ext cx="2133600" cy="875817"/>
          </a:xfrm>
          <a:prstGeom prst="rect">
            <a:avLst/>
          </a:prstGeom>
        </p:spPr>
        <p:txBody>
          <a:bodyPr vert="horz" wrap="square" lIns="0" tIns="10795" rIns="0" bIns="0" rtlCol="0">
            <a:spAutoFit/>
          </a:bodyPr>
          <a:lstStyle/>
          <a:p>
            <a:pPr marL="12700" marR="5080">
              <a:lnSpc>
                <a:spcPct val="100699"/>
              </a:lnSpc>
              <a:spcBef>
                <a:spcPts val="85"/>
              </a:spcBef>
            </a:pPr>
            <a:r>
              <a:rPr lang="en-US" sz="1800" b="1" spc="229" dirty="0" smtClean="0">
                <a:solidFill>
                  <a:srgbClr val="FFFFFF"/>
                </a:solidFill>
                <a:latin typeface="Calibri"/>
                <a:cs typeface="Calibri"/>
              </a:rPr>
              <a:t> </a:t>
            </a:r>
            <a:r>
              <a:rPr sz="1800" b="1" spc="229" smtClean="0">
                <a:solidFill>
                  <a:srgbClr val="FFFFFF"/>
                </a:solidFill>
                <a:latin typeface="Calibri"/>
                <a:cs typeface="Calibri"/>
              </a:rPr>
              <a:t>I</a:t>
            </a:r>
            <a:r>
              <a:rPr lang="en-US" b="1" spc="229" dirty="0" smtClean="0">
                <a:solidFill>
                  <a:srgbClr val="FFFFFF"/>
                </a:solidFill>
                <a:latin typeface="Calibri"/>
                <a:cs typeface="Calibri"/>
              </a:rPr>
              <a:t>NTRODUCTION</a:t>
            </a:r>
          </a:p>
          <a:p>
            <a:pPr marL="12700" marR="5080">
              <a:lnSpc>
                <a:spcPct val="100699"/>
              </a:lnSpc>
              <a:spcBef>
                <a:spcPts val="85"/>
              </a:spcBef>
            </a:pPr>
            <a:r>
              <a:rPr lang="en-US" b="1" spc="229" dirty="0" smtClean="0">
                <a:solidFill>
                  <a:srgbClr val="FFFFFF"/>
                </a:solidFill>
                <a:latin typeface="Calibri"/>
                <a:cs typeface="Calibri"/>
              </a:rPr>
              <a:t>          TO                               </a:t>
            </a:r>
          </a:p>
          <a:p>
            <a:pPr marL="12700" marR="5080">
              <a:lnSpc>
                <a:spcPct val="100699"/>
              </a:lnSpc>
              <a:spcBef>
                <a:spcPts val="85"/>
              </a:spcBef>
            </a:pPr>
            <a:r>
              <a:rPr lang="en-US" b="1" spc="229" dirty="0" smtClean="0">
                <a:solidFill>
                  <a:srgbClr val="FFFFFF"/>
                </a:solidFill>
                <a:latin typeface="Calibri"/>
                <a:cs typeface="Calibri"/>
              </a:rPr>
              <a:t>         PWA</a:t>
            </a:r>
            <a:endParaRPr sz="1800">
              <a:latin typeface="Calibri"/>
              <a:cs typeface="Calibri"/>
            </a:endParaRPr>
          </a:p>
        </p:txBody>
      </p:sp>
      <p:sp>
        <p:nvSpPr>
          <p:cNvPr id="10" name="object 10"/>
          <p:cNvSpPr txBox="1"/>
          <p:nvPr/>
        </p:nvSpPr>
        <p:spPr>
          <a:xfrm>
            <a:off x="8918082" y="4842244"/>
            <a:ext cx="137160" cy="211454"/>
          </a:xfrm>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z="1200" spc="65" dirty="0">
                <a:solidFill>
                  <a:srgbClr val="B7B7B7"/>
                </a:solidFill>
                <a:latin typeface="Calibri"/>
                <a:cs typeface="Calibri"/>
              </a:rPr>
              <a:pPr marL="25400">
                <a:lnSpc>
                  <a:spcPct val="100000"/>
                </a:lnSpc>
                <a:spcBef>
                  <a:spcPts val="60"/>
                </a:spcBef>
              </a:pPr>
              <a:t>3</a:t>
            </a:fld>
            <a:endParaRPr sz="1200">
              <a:latin typeface="Calibri"/>
              <a:cs typeface="Calibri"/>
            </a:endParaRPr>
          </a:p>
        </p:txBody>
      </p:sp>
      <p:sp>
        <p:nvSpPr>
          <p:cNvPr id="6" name="object 6"/>
          <p:cNvSpPr txBox="1">
            <a:spLocks noGrp="1"/>
          </p:cNvSpPr>
          <p:nvPr>
            <p:ph type="title"/>
          </p:nvPr>
        </p:nvSpPr>
        <p:spPr>
          <a:xfrm>
            <a:off x="3831624" y="862729"/>
            <a:ext cx="3559775" cy="382156"/>
          </a:xfrm>
          <a:prstGeom prst="rect">
            <a:avLst/>
          </a:prstGeom>
        </p:spPr>
        <p:txBody>
          <a:bodyPr vert="horz" wrap="square" lIns="0" tIns="12700" rIns="0" bIns="0" rtlCol="0">
            <a:spAutoFit/>
          </a:bodyPr>
          <a:lstStyle/>
          <a:p>
            <a:pPr marL="12700">
              <a:lnSpc>
                <a:spcPct val="100000"/>
              </a:lnSpc>
              <a:spcBef>
                <a:spcPts val="100"/>
              </a:spcBef>
            </a:pPr>
            <a:r>
              <a:rPr lang="en-US" sz="1800" i="0" spc="155" dirty="0" smtClean="0">
                <a:solidFill>
                  <a:srgbClr val="666666"/>
                </a:solidFill>
                <a:latin typeface="Calibri"/>
                <a:cs typeface="Calibri"/>
              </a:rPr>
              <a:t>               </a:t>
            </a:r>
            <a:r>
              <a:rPr lang="en-US" sz="2400" i="0" spc="155" dirty="0" smtClean="0">
                <a:solidFill>
                  <a:srgbClr val="666666"/>
                </a:solidFill>
                <a:latin typeface="Calibri"/>
                <a:cs typeface="Calibri"/>
              </a:rPr>
              <a:t>WHAT IS PWA</a:t>
            </a:r>
            <a:endParaRPr sz="1800">
              <a:latin typeface="Calibri"/>
              <a:cs typeface="Calibri"/>
            </a:endParaRPr>
          </a:p>
        </p:txBody>
      </p:sp>
      <p:sp>
        <p:nvSpPr>
          <p:cNvPr id="7" name="object 7"/>
          <p:cNvSpPr txBox="1"/>
          <p:nvPr/>
        </p:nvSpPr>
        <p:spPr>
          <a:xfrm>
            <a:off x="3657600" y="1352550"/>
            <a:ext cx="5159976" cy="2961003"/>
          </a:xfrm>
          <a:prstGeom prst="rect">
            <a:avLst/>
          </a:prstGeom>
        </p:spPr>
        <p:txBody>
          <a:bodyPr vert="horz" wrap="square" lIns="0" tIns="12700" rIns="0" bIns="0" rtlCol="0">
            <a:spAutoFit/>
          </a:bodyPr>
          <a:lstStyle/>
          <a:p>
            <a:pPr marL="12700" marR="5080">
              <a:lnSpc>
                <a:spcPct val="114599"/>
              </a:lnSpc>
              <a:spcBef>
                <a:spcPts val="100"/>
              </a:spcBef>
            </a:pPr>
            <a:r>
              <a:rPr lang="en-US" sz="2400" dirty="0">
                <a:solidFill>
                  <a:schemeClr val="bg1">
                    <a:lumMod val="50000"/>
                  </a:schemeClr>
                </a:solidFill>
              </a:rPr>
              <a:t>A progressive web application is a type of application software delivered through the web, built using common web technologies including HTML, CSS and JavaScript. It is intended to work on any platform that uses a standards-compliant browser.</a:t>
            </a:r>
            <a:endParaRPr sz="2400">
              <a:solidFill>
                <a:schemeClr val="bg1">
                  <a:lumMod val="50000"/>
                </a:schemeClr>
              </a:solidFill>
              <a:latin typeface="Calibri"/>
              <a:cs typeface="Calibri"/>
            </a:endParaRPr>
          </a:p>
        </p:txBody>
      </p:sp>
      <p:sp>
        <p:nvSpPr>
          <p:cNvPr id="9" name="object 9"/>
          <p:cNvSpPr txBox="1"/>
          <p:nvPr/>
        </p:nvSpPr>
        <p:spPr>
          <a:xfrm>
            <a:off x="3831625" y="3945295"/>
            <a:ext cx="4842510" cy="177100"/>
          </a:xfrm>
          <a:prstGeom prst="rect">
            <a:avLst/>
          </a:prstGeom>
        </p:spPr>
        <p:txBody>
          <a:bodyPr vert="horz" wrap="square" lIns="0" tIns="12700" rIns="0" bIns="0" rtlCol="0">
            <a:spAutoFit/>
          </a:bodyPr>
          <a:lstStyle/>
          <a:p>
            <a:pPr marL="12700" marR="1211580">
              <a:lnSpc>
                <a:spcPct val="112500"/>
              </a:lnSpc>
              <a:spcBef>
                <a:spcPts val="100"/>
              </a:spcBef>
            </a:pPr>
            <a:r>
              <a:rPr sz="1000" spc="45" smtClean="0">
                <a:solidFill>
                  <a:srgbClr val="CC0000"/>
                </a:solidFill>
                <a:latin typeface="Calibri"/>
                <a:cs typeface="Calibri"/>
              </a:rPr>
              <a:t>.</a:t>
            </a:r>
            <a:endParaRPr sz="1000">
              <a:latin typeface="Calibri"/>
              <a:cs typeface="Calibri"/>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6137" y="878362"/>
            <a:ext cx="2106525" cy="341332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86300" y="1949517"/>
            <a:ext cx="1604645" cy="1122230"/>
          </a:xfrm>
          <a:prstGeom prst="rect">
            <a:avLst/>
          </a:prstGeom>
        </p:spPr>
        <p:txBody>
          <a:bodyPr vert="horz" wrap="square" lIns="0" tIns="8255" rIns="0" bIns="0" rtlCol="0">
            <a:spAutoFit/>
          </a:bodyPr>
          <a:lstStyle/>
          <a:p>
            <a:pPr marL="12700" marR="5080">
              <a:lnSpc>
                <a:spcPct val="101000"/>
              </a:lnSpc>
              <a:spcBef>
                <a:spcPts val="65"/>
              </a:spcBef>
            </a:pPr>
            <a:r>
              <a:rPr lang="en-US" sz="3600" b="1" spc="365" dirty="0" smtClean="0">
                <a:solidFill>
                  <a:srgbClr val="FFFFFF"/>
                </a:solidFill>
                <a:latin typeface="Calibri"/>
                <a:cs typeface="Calibri"/>
              </a:rPr>
              <a:t>PWA’S</a:t>
            </a:r>
          </a:p>
          <a:p>
            <a:pPr marL="12700" marR="5080">
              <a:lnSpc>
                <a:spcPct val="101000"/>
              </a:lnSpc>
              <a:spcBef>
                <a:spcPts val="65"/>
              </a:spcBef>
            </a:pPr>
            <a:r>
              <a:rPr lang="en-US" sz="3600" b="1" spc="365" dirty="0" smtClean="0">
                <a:solidFill>
                  <a:srgbClr val="FFFFFF"/>
                </a:solidFill>
                <a:latin typeface="Calibri"/>
                <a:cs typeface="Calibri"/>
              </a:rPr>
              <a:t>ARE</a:t>
            </a:r>
            <a:endParaRPr sz="36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4</a:t>
            </a:fld>
            <a:endParaRPr spc="-5" dirty="0"/>
          </a:p>
        </p:txBody>
      </p:sp>
      <p:sp>
        <p:nvSpPr>
          <p:cNvPr id="5" name="object 5"/>
          <p:cNvSpPr txBox="1"/>
          <p:nvPr/>
        </p:nvSpPr>
        <p:spPr>
          <a:xfrm>
            <a:off x="3962400" y="285750"/>
            <a:ext cx="4585335" cy="2560766"/>
          </a:xfrm>
          <a:prstGeom prst="rect">
            <a:avLst/>
          </a:prstGeom>
        </p:spPr>
        <p:txBody>
          <a:bodyPr vert="horz" wrap="square" lIns="0" tIns="191770" rIns="0" bIns="0" rtlCol="0">
            <a:spAutoFit/>
          </a:bodyPr>
          <a:lstStyle/>
          <a:p>
            <a:pPr marL="339725" indent="-327660">
              <a:lnSpc>
                <a:spcPct val="100000"/>
              </a:lnSpc>
              <a:spcBef>
                <a:spcPts val="1510"/>
              </a:spcBef>
              <a:buClr>
                <a:srgbClr val="B7B7B7"/>
              </a:buClr>
              <a:buFont typeface="Arial"/>
              <a:buChar char="◦"/>
              <a:tabLst>
                <a:tab pos="339725" algn="l"/>
                <a:tab pos="340360" algn="l"/>
              </a:tabLst>
            </a:pPr>
            <a:r>
              <a:rPr lang="en-US" sz="2400" dirty="0" smtClean="0">
                <a:solidFill>
                  <a:schemeClr val="bg1">
                    <a:lumMod val="50000"/>
                  </a:schemeClr>
                </a:solidFill>
                <a:latin typeface="Calibri"/>
                <a:cs typeface="Calibri"/>
              </a:rPr>
              <a:t>Fast and reliable</a:t>
            </a:r>
          </a:p>
          <a:p>
            <a:pPr marL="339725" indent="-327660">
              <a:lnSpc>
                <a:spcPct val="100000"/>
              </a:lnSpc>
              <a:spcBef>
                <a:spcPts val="1510"/>
              </a:spcBef>
              <a:buClr>
                <a:srgbClr val="B7B7B7"/>
              </a:buClr>
              <a:buFont typeface="Arial"/>
              <a:buChar char="◦"/>
              <a:tabLst>
                <a:tab pos="339725" algn="l"/>
                <a:tab pos="340360" algn="l"/>
              </a:tabLst>
            </a:pPr>
            <a:r>
              <a:rPr lang="en-US" sz="2400" dirty="0" smtClean="0">
                <a:solidFill>
                  <a:schemeClr val="bg1">
                    <a:lumMod val="50000"/>
                  </a:schemeClr>
                </a:solidFill>
                <a:latin typeface="Calibri"/>
                <a:cs typeface="Calibri"/>
              </a:rPr>
              <a:t>Installable</a:t>
            </a:r>
          </a:p>
          <a:p>
            <a:pPr marL="339725" indent="-327660">
              <a:lnSpc>
                <a:spcPct val="100000"/>
              </a:lnSpc>
              <a:spcBef>
                <a:spcPts val="1510"/>
              </a:spcBef>
              <a:buClr>
                <a:srgbClr val="B7B7B7"/>
              </a:buClr>
              <a:buFont typeface="Arial"/>
              <a:buChar char="◦"/>
              <a:tabLst>
                <a:tab pos="339725" algn="l"/>
                <a:tab pos="340360" algn="l"/>
              </a:tabLst>
            </a:pPr>
            <a:r>
              <a:rPr lang="en-US" sz="2400" dirty="0" smtClean="0">
                <a:solidFill>
                  <a:schemeClr val="bg1">
                    <a:lumMod val="50000"/>
                  </a:schemeClr>
                </a:solidFill>
                <a:latin typeface="Calibri"/>
                <a:cs typeface="Calibri"/>
              </a:rPr>
              <a:t>Works on both mobile and desktops</a:t>
            </a:r>
            <a:endParaRPr sz="2400">
              <a:solidFill>
                <a:schemeClr val="bg1">
                  <a:lumMod val="50000"/>
                </a:schemeClr>
              </a:solidFill>
              <a:latin typeface="Calibri"/>
              <a:cs typeface="Calibri"/>
            </a:endParaRPr>
          </a:p>
          <a:p>
            <a:pPr marL="339725" marR="5080" indent="-327660">
              <a:lnSpc>
                <a:spcPct val="113599"/>
              </a:lnSpc>
              <a:spcBef>
                <a:spcPts val="1050"/>
              </a:spcBef>
              <a:buClr>
                <a:srgbClr val="B7B7B7"/>
              </a:buClr>
              <a:buFont typeface="Arial"/>
              <a:buChar char="◦"/>
              <a:tabLst>
                <a:tab pos="339725" algn="l"/>
                <a:tab pos="340360" algn="l"/>
              </a:tabLst>
            </a:pPr>
            <a:endParaRPr sz="2200">
              <a:latin typeface="Calibri"/>
              <a:cs typeface="Calibri"/>
            </a:endParaRPr>
          </a:p>
        </p:txBody>
      </p:sp>
      <p:sp>
        <p:nvSpPr>
          <p:cNvPr id="6" name="object 6"/>
          <p:cNvSpPr txBox="1"/>
          <p:nvPr/>
        </p:nvSpPr>
        <p:spPr>
          <a:xfrm>
            <a:off x="3831625" y="2833628"/>
            <a:ext cx="4636770" cy="1696875"/>
          </a:xfrm>
          <a:prstGeom prst="rect">
            <a:avLst/>
          </a:prstGeom>
        </p:spPr>
        <p:txBody>
          <a:bodyPr vert="horz" wrap="square" lIns="0" tIns="12700" rIns="0" bIns="0" rtlCol="0">
            <a:spAutoFit/>
          </a:bodyPr>
          <a:lstStyle/>
          <a:p>
            <a:pPr marL="12700" marR="5080">
              <a:lnSpc>
                <a:spcPct val="113599"/>
              </a:lnSpc>
              <a:spcBef>
                <a:spcPts val="100"/>
              </a:spcBef>
            </a:pPr>
            <a:r>
              <a:rPr lang="en-US" sz="2400" spc="-5" dirty="0" smtClean="0">
                <a:solidFill>
                  <a:schemeClr val="bg1">
                    <a:lumMod val="50000"/>
                  </a:schemeClr>
                </a:solidFill>
                <a:uFill>
                  <a:solidFill>
                    <a:srgbClr val="7886CB"/>
                  </a:solidFill>
                </a:uFill>
                <a:latin typeface="Arial"/>
                <a:cs typeface="Arial"/>
              </a:rPr>
              <a:t>Progressive Web apps </a:t>
            </a:r>
            <a:r>
              <a:rPr lang="en-US" sz="2400" spc="-5" dirty="0" smtClean="0">
                <a:solidFill>
                  <a:schemeClr val="bg1">
                    <a:lumMod val="50000"/>
                  </a:schemeClr>
                </a:solidFill>
                <a:latin typeface="Arial"/>
                <a:cs typeface="Arial"/>
              </a:rPr>
              <a:t>are experiences that </a:t>
            </a:r>
            <a:r>
              <a:rPr lang="en-US" sz="2400" dirty="0" smtClean="0">
                <a:solidFill>
                  <a:schemeClr val="bg1">
                    <a:lumMod val="50000"/>
                  </a:schemeClr>
                </a:solidFill>
                <a:latin typeface="Arial"/>
                <a:cs typeface="Arial"/>
              </a:rPr>
              <a:t>combine </a:t>
            </a:r>
            <a:r>
              <a:rPr lang="en-US" sz="2400" spc="-5" dirty="0" smtClean="0">
                <a:solidFill>
                  <a:schemeClr val="bg1">
                    <a:lumMod val="50000"/>
                  </a:schemeClr>
                </a:solidFill>
                <a:latin typeface="Arial"/>
                <a:cs typeface="Arial"/>
              </a:rPr>
              <a:t>the best of the web and the best of apps.</a:t>
            </a:r>
            <a:endParaRPr sz="2200">
              <a:solidFill>
                <a:schemeClr val="bg1">
                  <a:lumMod val="50000"/>
                </a:schemeClr>
              </a:solidFill>
              <a:latin typeface="Calibri"/>
              <a:cs typeface="Calibri"/>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86200" y="1047750"/>
            <a:ext cx="3940775" cy="3029034"/>
          </a:xfrm>
          <a:prstGeom prst="rect">
            <a:avLst/>
          </a:prstGeom>
        </p:spPr>
        <p:txBody>
          <a:bodyPr vert="horz" wrap="square" lIns="0" tIns="12700" rIns="0" bIns="0" rtlCol="0">
            <a:spAutoFit/>
          </a:bodyPr>
          <a:lstStyle/>
          <a:p>
            <a:pPr marL="12700">
              <a:lnSpc>
                <a:spcPct val="100000"/>
              </a:lnSpc>
              <a:spcBef>
                <a:spcPts val="100"/>
              </a:spcBef>
            </a:pPr>
            <a:r>
              <a:rPr lang="en-US" sz="2800" dirty="0" smtClean="0">
                <a:solidFill>
                  <a:schemeClr val="bg1">
                    <a:lumMod val="65000"/>
                  </a:schemeClr>
                </a:solidFill>
                <a:latin typeface="Calibri"/>
                <a:cs typeface="Calibri"/>
              </a:rPr>
              <a:t>Service  </a:t>
            </a:r>
            <a:r>
              <a:rPr lang="en-US" sz="2800" dirty="0" smtClean="0">
                <a:solidFill>
                  <a:schemeClr val="bg1">
                    <a:lumMod val="65000"/>
                  </a:schemeClr>
                </a:solidFill>
                <a:latin typeface="Calibri"/>
                <a:cs typeface="Calibri"/>
              </a:rPr>
              <a:t>Worker –Offline Loading</a:t>
            </a:r>
            <a:br>
              <a:rPr lang="en-US" sz="2800" dirty="0" smtClean="0">
                <a:solidFill>
                  <a:schemeClr val="bg1">
                    <a:lumMod val="65000"/>
                  </a:schemeClr>
                </a:solidFill>
                <a:latin typeface="Calibri"/>
                <a:cs typeface="Calibri"/>
              </a:rPr>
            </a:br>
            <a:r>
              <a:rPr lang="en-US" sz="2800" dirty="0" smtClean="0">
                <a:solidFill>
                  <a:schemeClr val="bg1">
                    <a:lumMod val="65000"/>
                  </a:schemeClr>
                </a:solidFill>
                <a:latin typeface="Calibri"/>
                <a:cs typeface="Calibri"/>
              </a:rPr>
              <a:t/>
            </a:r>
            <a:br>
              <a:rPr lang="en-US" sz="2800" dirty="0" smtClean="0">
                <a:solidFill>
                  <a:schemeClr val="bg1">
                    <a:lumMod val="65000"/>
                  </a:schemeClr>
                </a:solidFill>
                <a:latin typeface="Calibri"/>
                <a:cs typeface="Calibri"/>
              </a:rPr>
            </a:br>
            <a:r>
              <a:rPr lang="en-US" sz="2800" dirty="0" smtClean="0">
                <a:solidFill>
                  <a:schemeClr val="bg1">
                    <a:lumMod val="65000"/>
                  </a:schemeClr>
                </a:solidFill>
                <a:latin typeface="Calibri"/>
                <a:cs typeface="Calibri"/>
              </a:rPr>
              <a:t>App Shell-Fast Loading</a:t>
            </a:r>
            <a:br>
              <a:rPr lang="en-US" sz="2800" dirty="0" smtClean="0">
                <a:solidFill>
                  <a:schemeClr val="bg1">
                    <a:lumMod val="65000"/>
                  </a:schemeClr>
                </a:solidFill>
                <a:latin typeface="Calibri"/>
                <a:cs typeface="Calibri"/>
              </a:rPr>
            </a:br>
            <a:r>
              <a:rPr lang="en-US" sz="2800" dirty="0" smtClean="0">
                <a:solidFill>
                  <a:schemeClr val="bg1">
                    <a:lumMod val="65000"/>
                  </a:schemeClr>
                </a:solidFill>
                <a:latin typeface="Calibri"/>
                <a:cs typeface="Calibri"/>
              </a:rPr>
              <a:t/>
            </a:r>
            <a:br>
              <a:rPr lang="en-US" sz="2800" dirty="0" smtClean="0">
                <a:solidFill>
                  <a:schemeClr val="bg1">
                    <a:lumMod val="65000"/>
                  </a:schemeClr>
                </a:solidFill>
                <a:latin typeface="Calibri"/>
                <a:cs typeface="Calibri"/>
              </a:rPr>
            </a:br>
            <a:r>
              <a:rPr lang="en-US" sz="2800" dirty="0" err="1" smtClean="0">
                <a:solidFill>
                  <a:schemeClr val="bg1">
                    <a:lumMod val="65000"/>
                  </a:schemeClr>
                </a:solidFill>
                <a:latin typeface="Calibri"/>
                <a:cs typeface="Calibri"/>
              </a:rPr>
              <a:t>Manifest.json</a:t>
            </a:r>
            <a:r>
              <a:rPr lang="en-US" sz="2800" dirty="0" smtClean="0">
                <a:solidFill>
                  <a:schemeClr val="bg1">
                    <a:lumMod val="65000"/>
                  </a:schemeClr>
                </a:solidFill>
                <a:latin typeface="Calibri"/>
                <a:cs typeface="Calibri"/>
              </a:rPr>
              <a:t>-Home Screen</a:t>
            </a:r>
            <a:endParaRPr sz="2800">
              <a:solidFill>
                <a:schemeClr val="bg1">
                  <a:lumMod val="65000"/>
                </a:schemeClr>
              </a:solidFill>
              <a:latin typeface="Calibri"/>
              <a:cs typeface="Calibri"/>
            </a:endParaRPr>
          </a:p>
        </p:txBody>
      </p:sp>
      <p:sp>
        <p:nvSpPr>
          <p:cNvPr id="4" name="object 4"/>
          <p:cNvSpPr txBox="1"/>
          <p:nvPr/>
        </p:nvSpPr>
        <p:spPr>
          <a:xfrm>
            <a:off x="3831625" y="1766063"/>
            <a:ext cx="2241550" cy="312650"/>
          </a:xfrm>
          <a:prstGeom prst="rect">
            <a:avLst/>
          </a:prstGeom>
        </p:spPr>
        <p:txBody>
          <a:bodyPr vert="horz" wrap="square" lIns="0" tIns="12700" rIns="0" bIns="0" rtlCol="0">
            <a:spAutoFit/>
          </a:bodyPr>
          <a:lstStyle/>
          <a:p>
            <a:pPr marL="12700" marR="5080">
              <a:lnSpc>
                <a:spcPct val="114599"/>
              </a:lnSpc>
              <a:spcBef>
                <a:spcPts val="100"/>
              </a:spcBef>
            </a:pPr>
            <a:endParaRPr sz="1800">
              <a:latin typeface="Calibri"/>
              <a:cs typeface="Calibri"/>
            </a:endParaRPr>
          </a:p>
        </p:txBody>
      </p:sp>
      <p:sp>
        <p:nvSpPr>
          <p:cNvPr id="6" name="object 6"/>
          <p:cNvSpPr txBox="1"/>
          <p:nvPr/>
        </p:nvSpPr>
        <p:spPr>
          <a:xfrm>
            <a:off x="686300" y="1549467"/>
            <a:ext cx="2056900" cy="1526123"/>
          </a:xfrm>
          <a:prstGeom prst="rect">
            <a:avLst/>
          </a:prstGeom>
        </p:spPr>
        <p:txBody>
          <a:bodyPr vert="horz" wrap="square" lIns="0" tIns="8255" rIns="0" bIns="0" rtlCol="0">
            <a:spAutoFit/>
          </a:bodyPr>
          <a:lstStyle/>
          <a:p>
            <a:pPr marL="12700" marR="5080">
              <a:lnSpc>
                <a:spcPct val="101000"/>
              </a:lnSpc>
              <a:spcBef>
                <a:spcPts val="65"/>
              </a:spcBef>
            </a:pPr>
            <a:r>
              <a:rPr lang="en-US" sz="3200" b="1" spc="385" dirty="0" smtClean="0">
                <a:solidFill>
                  <a:srgbClr val="FFFFFF"/>
                </a:solidFill>
                <a:latin typeface="Calibri"/>
                <a:cs typeface="Calibri"/>
              </a:rPr>
              <a:t>PWA</a:t>
            </a:r>
          </a:p>
          <a:p>
            <a:pPr marL="12700" marR="5080">
              <a:lnSpc>
                <a:spcPct val="101000"/>
              </a:lnSpc>
              <a:spcBef>
                <a:spcPts val="65"/>
              </a:spcBef>
            </a:pPr>
            <a:r>
              <a:rPr lang="en-US" sz="3200" b="1" spc="385" dirty="0" smtClean="0">
                <a:solidFill>
                  <a:srgbClr val="FFFFFF"/>
                </a:solidFill>
                <a:latin typeface="Calibri"/>
                <a:cs typeface="Calibri"/>
              </a:rPr>
              <a:t>CONSISTS</a:t>
            </a:r>
          </a:p>
          <a:p>
            <a:pPr marL="12700" marR="5080">
              <a:lnSpc>
                <a:spcPct val="101000"/>
              </a:lnSpc>
              <a:spcBef>
                <a:spcPts val="65"/>
              </a:spcBef>
            </a:pPr>
            <a:r>
              <a:rPr lang="en-US" sz="3200" b="1" spc="385" dirty="0" smtClean="0">
                <a:solidFill>
                  <a:srgbClr val="FFFFFF"/>
                </a:solidFill>
                <a:latin typeface="Calibri"/>
                <a:cs typeface="Calibri"/>
              </a:rPr>
              <a:t>OF</a:t>
            </a:r>
            <a:endParaRPr sz="32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5</a:t>
            </a:fld>
            <a:endParaRPr spc="-5" dirty="0"/>
          </a:p>
        </p:txBody>
      </p:sp>
      <p:sp>
        <p:nvSpPr>
          <p:cNvPr id="7" name="object 7"/>
          <p:cNvSpPr txBox="1"/>
          <p:nvPr/>
        </p:nvSpPr>
        <p:spPr>
          <a:xfrm>
            <a:off x="6423924" y="1367918"/>
            <a:ext cx="2211070" cy="289823"/>
          </a:xfrm>
          <a:prstGeom prst="rect">
            <a:avLst/>
          </a:prstGeom>
        </p:spPr>
        <p:txBody>
          <a:bodyPr vert="horz" wrap="square" lIns="0" tIns="12700" rIns="0" bIns="0" rtlCol="0">
            <a:spAutoFit/>
          </a:bodyPr>
          <a:lstStyle/>
          <a:p>
            <a:pPr marL="12700">
              <a:lnSpc>
                <a:spcPct val="100000"/>
              </a:lnSpc>
              <a:spcBef>
                <a:spcPts val="100"/>
              </a:spcBef>
            </a:pPr>
            <a:endParaRPr sz="1800">
              <a:latin typeface="Calibri"/>
              <a:cs typeface="Calibri"/>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9337" y="741412"/>
            <a:ext cx="8260125" cy="47932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357345" y="811593"/>
            <a:ext cx="4424680" cy="299720"/>
          </a:xfrm>
          <a:prstGeom prst="rect">
            <a:avLst/>
          </a:prstGeom>
        </p:spPr>
        <p:txBody>
          <a:bodyPr vert="horz" wrap="square" lIns="0" tIns="12700" rIns="0" bIns="0" rtlCol="0">
            <a:spAutoFit/>
          </a:bodyPr>
          <a:lstStyle/>
          <a:p>
            <a:pPr marL="12700">
              <a:lnSpc>
                <a:spcPct val="100000"/>
              </a:lnSpc>
              <a:spcBef>
                <a:spcPts val="100"/>
              </a:spcBef>
            </a:pPr>
            <a:r>
              <a:rPr sz="1800" b="1" spc="315" dirty="0">
                <a:solidFill>
                  <a:srgbClr val="FFFFFF"/>
                </a:solidFill>
                <a:latin typeface="Calibri"/>
                <a:cs typeface="Calibri"/>
              </a:rPr>
              <a:t>WANT</a:t>
            </a:r>
            <a:r>
              <a:rPr sz="1800" b="1" spc="105" dirty="0">
                <a:solidFill>
                  <a:srgbClr val="FFFFFF"/>
                </a:solidFill>
                <a:latin typeface="Calibri"/>
                <a:cs typeface="Calibri"/>
              </a:rPr>
              <a:t> </a:t>
            </a:r>
            <a:r>
              <a:rPr sz="1800" b="1" spc="245" dirty="0">
                <a:solidFill>
                  <a:srgbClr val="FFFFFF"/>
                </a:solidFill>
                <a:latin typeface="Calibri"/>
                <a:cs typeface="Calibri"/>
              </a:rPr>
              <a:t>BIG</a:t>
            </a:r>
            <a:r>
              <a:rPr sz="1800" b="1" spc="110" dirty="0">
                <a:solidFill>
                  <a:srgbClr val="FFFFFF"/>
                </a:solidFill>
                <a:latin typeface="Calibri"/>
                <a:cs typeface="Calibri"/>
              </a:rPr>
              <a:t> </a:t>
            </a:r>
            <a:r>
              <a:rPr sz="1800" b="1" spc="250" dirty="0">
                <a:solidFill>
                  <a:srgbClr val="FFFFFF"/>
                </a:solidFill>
                <a:latin typeface="Calibri"/>
                <a:cs typeface="Calibri"/>
              </a:rPr>
              <a:t>IMPACT?</a:t>
            </a:r>
            <a:r>
              <a:rPr sz="1800" b="1" spc="105" dirty="0">
                <a:solidFill>
                  <a:srgbClr val="FFFFFF"/>
                </a:solidFill>
                <a:latin typeface="Calibri"/>
                <a:cs typeface="Calibri"/>
              </a:rPr>
              <a:t> </a:t>
            </a:r>
            <a:r>
              <a:rPr sz="1800" b="1" spc="295" dirty="0">
                <a:solidFill>
                  <a:srgbClr val="FFFFFF"/>
                </a:solidFill>
                <a:latin typeface="Calibri"/>
                <a:cs typeface="Calibri"/>
              </a:rPr>
              <a:t>USE</a:t>
            </a:r>
            <a:r>
              <a:rPr sz="1800" b="1" spc="110" dirty="0">
                <a:solidFill>
                  <a:srgbClr val="FFFFFF"/>
                </a:solidFill>
                <a:latin typeface="Calibri"/>
                <a:cs typeface="Calibri"/>
              </a:rPr>
              <a:t> </a:t>
            </a:r>
            <a:r>
              <a:rPr sz="1800" b="1" spc="245" dirty="0">
                <a:solidFill>
                  <a:srgbClr val="FFFFFF"/>
                </a:solidFill>
                <a:latin typeface="Calibri"/>
                <a:cs typeface="Calibri"/>
              </a:rPr>
              <a:t>BIG</a:t>
            </a:r>
            <a:r>
              <a:rPr sz="1800" b="1" spc="105" dirty="0">
                <a:solidFill>
                  <a:srgbClr val="FFFFFF"/>
                </a:solidFill>
                <a:latin typeface="Calibri"/>
                <a:cs typeface="Calibri"/>
              </a:rPr>
              <a:t> </a:t>
            </a:r>
            <a:r>
              <a:rPr sz="1800" b="1" spc="195" dirty="0">
                <a:solidFill>
                  <a:srgbClr val="FFFFFF"/>
                </a:solidFill>
                <a:latin typeface="Calibri"/>
                <a:cs typeface="Calibri"/>
              </a:rPr>
              <a:t>IMAGE.</a:t>
            </a:r>
            <a:endParaRPr sz="1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6</a:t>
            </a:fld>
            <a:endParaRPr spc="-5" dirty="0"/>
          </a:p>
        </p:txBody>
      </p:sp>
      <p:sp>
        <p:nvSpPr>
          <p:cNvPr id="6" name="object 3"/>
          <p:cNvSpPr/>
          <p:nvPr/>
        </p:nvSpPr>
        <p:spPr>
          <a:xfrm>
            <a:off x="0" y="0"/>
            <a:ext cx="9144000" cy="51435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85800" y="1809750"/>
            <a:ext cx="1953895" cy="987130"/>
          </a:xfrm>
          <a:prstGeom prst="rect">
            <a:avLst/>
          </a:prstGeom>
        </p:spPr>
        <p:txBody>
          <a:bodyPr vert="horz" wrap="square" lIns="0" tIns="8255" rIns="0" bIns="0" rtlCol="0">
            <a:spAutoFit/>
          </a:bodyPr>
          <a:lstStyle/>
          <a:p>
            <a:pPr marL="12700" marR="5080">
              <a:lnSpc>
                <a:spcPct val="101000"/>
              </a:lnSpc>
              <a:spcBef>
                <a:spcPts val="65"/>
              </a:spcBef>
            </a:pPr>
            <a:r>
              <a:rPr lang="en-US" sz="3200" b="1" spc="425" dirty="0" err="1" smtClean="0">
                <a:solidFill>
                  <a:srgbClr val="FFFFFF"/>
                </a:solidFill>
                <a:cs typeface="Calibri"/>
              </a:rPr>
              <a:t>Manifest.Json</a:t>
            </a:r>
            <a:endParaRPr sz="3200">
              <a:cs typeface="Calibri"/>
            </a:endParaRPr>
          </a:p>
        </p:txBody>
      </p:sp>
      <p:sp>
        <p:nvSpPr>
          <p:cNvPr id="5" name="object 5"/>
          <p:cNvSpPr/>
          <p:nvPr/>
        </p:nvSpPr>
        <p:spPr>
          <a:xfrm>
            <a:off x="4773274" y="1165741"/>
            <a:ext cx="2540635" cy="2540000"/>
          </a:xfrm>
          <a:custGeom>
            <a:avLst/>
            <a:gdLst/>
            <a:ahLst/>
            <a:cxnLst/>
            <a:rect l="l" t="t" r="r" b="b"/>
            <a:pathLst>
              <a:path w="2540634" h="2540000">
                <a:moveTo>
                  <a:pt x="1469928" y="12699"/>
                </a:moveTo>
                <a:lnTo>
                  <a:pt x="1078100" y="12699"/>
                </a:lnTo>
                <a:lnTo>
                  <a:pt x="1125326" y="0"/>
                </a:lnTo>
                <a:lnTo>
                  <a:pt x="1420456" y="0"/>
                </a:lnTo>
                <a:lnTo>
                  <a:pt x="1469928" y="12699"/>
                </a:lnTo>
                <a:close/>
              </a:path>
              <a:path w="2540634" h="2540000">
                <a:moveTo>
                  <a:pt x="1508662" y="2514599"/>
                </a:moveTo>
                <a:lnTo>
                  <a:pt x="1031437" y="2514599"/>
                </a:lnTo>
                <a:lnTo>
                  <a:pt x="985369" y="2501899"/>
                </a:lnTo>
                <a:lnTo>
                  <a:pt x="807710" y="2451099"/>
                </a:lnTo>
                <a:lnTo>
                  <a:pt x="765112" y="2425699"/>
                </a:lnTo>
                <a:lnTo>
                  <a:pt x="723308" y="2412999"/>
                </a:lnTo>
                <a:lnTo>
                  <a:pt x="682329" y="2387599"/>
                </a:lnTo>
                <a:lnTo>
                  <a:pt x="642208" y="2362199"/>
                </a:lnTo>
                <a:lnTo>
                  <a:pt x="602979" y="2349499"/>
                </a:lnTo>
                <a:lnTo>
                  <a:pt x="564674" y="2324099"/>
                </a:lnTo>
                <a:lnTo>
                  <a:pt x="527326" y="2298699"/>
                </a:lnTo>
                <a:lnTo>
                  <a:pt x="490969" y="2260599"/>
                </a:lnTo>
                <a:lnTo>
                  <a:pt x="455634" y="2235199"/>
                </a:lnTo>
                <a:lnTo>
                  <a:pt x="421355" y="2209799"/>
                </a:lnTo>
                <a:lnTo>
                  <a:pt x="388165" y="2171699"/>
                </a:lnTo>
                <a:lnTo>
                  <a:pt x="356097" y="2146299"/>
                </a:lnTo>
                <a:lnTo>
                  <a:pt x="325183" y="2108199"/>
                </a:lnTo>
                <a:lnTo>
                  <a:pt x="295456" y="2082799"/>
                </a:lnTo>
                <a:lnTo>
                  <a:pt x="266950" y="2044699"/>
                </a:lnTo>
                <a:lnTo>
                  <a:pt x="239697" y="2006599"/>
                </a:lnTo>
                <a:lnTo>
                  <a:pt x="213730" y="1968499"/>
                </a:lnTo>
                <a:lnTo>
                  <a:pt x="189082" y="1930399"/>
                </a:lnTo>
                <a:lnTo>
                  <a:pt x="165785" y="1892299"/>
                </a:lnTo>
                <a:lnTo>
                  <a:pt x="143874" y="1854199"/>
                </a:lnTo>
                <a:lnTo>
                  <a:pt x="123380" y="1816099"/>
                </a:lnTo>
                <a:lnTo>
                  <a:pt x="104337" y="1765299"/>
                </a:lnTo>
                <a:lnTo>
                  <a:pt x="86777" y="1727199"/>
                </a:lnTo>
                <a:lnTo>
                  <a:pt x="70733" y="1676399"/>
                </a:lnTo>
                <a:lnTo>
                  <a:pt x="56239" y="1638299"/>
                </a:lnTo>
                <a:lnTo>
                  <a:pt x="43326" y="1587499"/>
                </a:lnTo>
                <a:lnTo>
                  <a:pt x="32029" y="1549399"/>
                </a:lnTo>
                <a:lnTo>
                  <a:pt x="22379" y="1498599"/>
                </a:lnTo>
                <a:lnTo>
                  <a:pt x="14410" y="1460499"/>
                </a:lnTo>
                <a:lnTo>
                  <a:pt x="8155" y="1409699"/>
                </a:lnTo>
                <a:lnTo>
                  <a:pt x="3646" y="1358899"/>
                </a:lnTo>
                <a:lnTo>
                  <a:pt x="917" y="1308099"/>
                </a:lnTo>
                <a:lnTo>
                  <a:pt x="0" y="1269999"/>
                </a:lnTo>
                <a:lnTo>
                  <a:pt x="917" y="1219199"/>
                </a:lnTo>
                <a:lnTo>
                  <a:pt x="3646" y="1168399"/>
                </a:lnTo>
                <a:lnTo>
                  <a:pt x="8155" y="1117599"/>
                </a:lnTo>
                <a:lnTo>
                  <a:pt x="14410" y="1066799"/>
                </a:lnTo>
                <a:lnTo>
                  <a:pt x="22379" y="1028699"/>
                </a:lnTo>
                <a:lnTo>
                  <a:pt x="32029" y="977899"/>
                </a:lnTo>
                <a:lnTo>
                  <a:pt x="43326" y="939799"/>
                </a:lnTo>
                <a:lnTo>
                  <a:pt x="56239" y="888999"/>
                </a:lnTo>
                <a:lnTo>
                  <a:pt x="70733" y="850899"/>
                </a:lnTo>
                <a:lnTo>
                  <a:pt x="86777" y="800099"/>
                </a:lnTo>
                <a:lnTo>
                  <a:pt x="104337" y="761999"/>
                </a:lnTo>
                <a:lnTo>
                  <a:pt x="123380" y="711199"/>
                </a:lnTo>
                <a:lnTo>
                  <a:pt x="143874" y="673099"/>
                </a:lnTo>
                <a:lnTo>
                  <a:pt x="165785" y="634999"/>
                </a:lnTo>
                <a:lnTo>
                  <a:pt x="189082" y="596899"/>
                </a:lnTo>
                <a:lnTo>
                  <a:pt x="213730" y="558799"/>
                </a:lnTo>
                <a:lnTo>
                  <a:pt x="239697" y="520699"/>
                </a:lnTo>
                <a:lnTo>
                  <a:pt x="266950" y="482599"/>
                </a:lnTo>
                <a:lnTo>
                  <a:pt x="295456" y="444499"/>
                </a:lnTo>
                <a:lnTo>
                  <a:pt x="325183" y="419099"/>
                </a:lnTo>
                <a:lnTo>
                  <a:pt x="356097" y="380999"/>
                </a:lnTo>
                <a:lnTo>
                  <a:pt x="388165" y="355599"/>
                </a:lnTo>
                <a:lnTo>
                  <a:pt x="421355" y="317499"/>
                </a:lnTo>
                <a:lnTo>
                  <a:pt x="455634" y="292099"/>
                </a:lnTo>
                <a:lnTo>
                  <a:pt x="490969" y="266699"/>
                </a:lnTo>
                <a:lnTo>
                  <a:pt x="527326" y="228599"/>
                </a:lnTo>
                <a:lnTo>
                  <a:pt x="564674" y="203199"/>
                </a:lnTo>
                <a:lnTo>
                  <a:pt x="602979" y="177799"/>
                </a:lnTo>
                <a:lnTo>
                  <a:pt x="642208" y="165099"/>
                </a:lnTo>
                <a:lnTo>
                  <a:pt x="682329" y="139699"/>
                </a:lnTo>
                <a:lnTo>
                  <a:pt x="723308" y="114299"/>
                </a:lnTo>
                <a:lnTo>
                  <a:pt x="765112" y="101599"/>
                </a:lnTo>
                <a:lnTo>
                  <a:pt x="807710" y="76199"/>
                </a:lnTo>
                <a:lnTo>
                  <a:pt x="851067" y="63499"/>
                </a:lnTo>
                <a:lnTo>
                  <a:pt x="1031437" y="12699"/>
                </a:lnTo>
                <a:lnTo>
                  <a:pt x="1518981" y="12699"/>
                </a:lnTo>
                <a:lnTo>
                  <a:pt x="1663085" y="50799"/>
                </a:lnTo>
                <a:lnTo>
                  <a:pt x="1709924" y="76199"/>
                </a:lnTo>
                <a:lnTo>
                  <a:pt x="1756077" y="88899"/>
                </a:lnTo>
                <a:lnTo>
                  <a:pt x="1801489" y="114299"/>
                </a:lnTo>
                <a:lnTo>
                  <a:pt x="1846108" y="126999"/>
                </a:lnTo>
                <a:lnTo>
                  <a:pt x="1889881" y="152399"/>
                </a:lnTo>
                <a:lnTo>
                  <a:pt x="1932754" y="177799"/>
                </a:lnTo>
                <a:lnTo>
                  <a:pt x="1974674" y="203199"/>
                </a:lnTo>
                <a:lnTo>
                  <a:pt x="2015587" y="241299"/>
                </a:lnTo>
                <a:lnTo>
                  <a:pt x="2055441" y="266699"/>
                </a:lnTo>
                <a:lnTo>
                  <a:pt x="2094182" y="292099"/>
                </a:lnTo>
                <a:lnTo>
                  <a:pt x="2131756" y="330199"/>
                </a:lnTo>
                <a:lnTo>
                  <a:pt x="2168110" y="368299"/>
                </a:lnTo>
                <a:lnTo>
                  <a:pt x="2203051" y="406399"/>
                </a:lnTo>
                <a:lnTo>
                  <a:pt x="1172943" y="406399"/>
                </a:lnTo>
                <a:lnTo>
                  <a:pt x="1125537" y="419099"/>
                </a:lnTo>
                <a:lnTo>
                  <a:pt x="1078991" y="419099"/>
                </a:lnTo>
                <a:lnTo>
                  <a:pt x="988775" y="444499"/>
                </a:lnTo>
                <a:lnTo>
                  <a:pt x="945251" y="469899"/>
                </a:lnTo>
                <a:lnTo>
                  <a:pt x="902878" y="482599"/>
                </a:lnTo>
                <a:lnTo>
                  <a:pt x="861731" y="507999"/>
                </a:lnTo>
                <a:lnTo>
                  <a:pt x="821881" y="533399"/>
                </a:lnTo>
                <a:lnTo>
                  <a:pt x="783403" y="546099"/>
                </a:lnTo>
                <a:lnTo>
                  <a:pt x="746367" y="584199"/>
                </a:lnTo>
                <a:lnTo>
                  <a:pt x="710848" y="609599"/>
                </a:lnTo>
                <a:lnTo>
                  <a:pt x="676918" y="634999"/>
                </a:lnTo>
                <a:lnTo>
                  <a:pt x="644650" y="673099"/>
                </a:lnTo>
                <a:lnTo>
                  <a:pt x="614116" y="698499"/>
                </a:lnTo>
                <a:lnTo>
                  <a:pt x="585389" y="736599"/>
                </a:lnTo>
                <a:lnTo>
                  <a:pt x="558542" y="774699"/>
                </a:lnTo>
                <a:lnTo>
                  <a:pt x="533648" y="812799"/>
                </a:lnTo>
                <a:lnTo>
                  <a:pt x="510779" y="850899"/>
                </a:lnTo>
                <a:lnTo>
                  <a:pt x="490009" y="901699"/>
                </a:lnTo>
                <a:lnTo>
                  <a:pt x="471410" y="939799"/>
                </a:lnTo>
                <a:lnTo>
                  <a:pt x="455055" y="977899"/>
                </a:lnTo>
                <a:lnTo>
                  <a:pt x="441016" y="1028699"/>
                </a:lnTo>
                <a:lnTo>
                  <a:pt x="429367" y="1066799"/>
                </a:lnTo>
                <a:lnTo>
                  <a:pt x="420179" y="1117599"/>
                </a:lnTo>
                <a:lnTo>
                  <a:pt x="413527" y="1168399"/>
                </a:lnTo>
                <a:lnTo>
                  <a:pt x="409482" y="1219199"/>
                </a:lnTo>
                <a:lnTo>
                  <a:pt x="408117" y="1269999"/>
                </a:lnTo>
                <a:lnTo>
                  <a:pt x="409482" y="1308099"/>
                </a:lnTo>
                <a:lnTo>
                  <a:pt x="413527" y="1358899"/>
                </a:lnTo>
                <a:lnTo>
                  <a:pt x="420179" y="1409699"/>
                </a:lnTo>
                <a:lnTo>
                  <a:pt x="429367" y="1460499"/>
                </a:lnTo>
                <a:lnTo>
                  <a:pt x="441016" y="1498599"/>
                </a:lnTo>
                <a:lnTo>
                  <a:pt x="455055" y="1549399"/>
                </a:lnTo>
                <a:lnTo>
                  <a:pt x="471410" y="1587499"/>
                </a:lnTo>
                <a:lnTo>
                  <a:pt x="490009" y="1625599"/>
                </a:lnTo>
                <a:lnTo>
                  <a:pt x="510779" y="1676399"/>
                </a:lnTo>
                <a:lnTo>
                  <a:pt x="533648" y="1714499"/>
                </a:lnTo>
                <a:lnTo>
                  <a:pt x="558542" y="1752599"/>
                </a:lnTo>
                <a:lnTo>
                  <a:pt x="585389" y="1790699"/>
                </a:lnTo>
                <a:lnTo>
                  <a:pt x="614116" y="1828799"/>
                </a:lnTo>
                <a:lnTo>
                  <a:pt x="644650" y="1854199"/>
                </a:lnTo>
                <a:lnTo>
                  <a:pt x="676918" y="1892299"/>
                </a:lnTo>
                <a:lnTo>
                  <a:pt x="710848" y="1917699"/>
                </a:lnTo>
                <a:lnTo>
                  <a:pt x="746367" y="1943099"/>
                </a:lnTo>
                <a:lnTo>
                  <a:pt x="783403" y="1981199"/>
                </a:lnTo>
                <a:lnTo>
                  <a:pt x="821881" y="1993899"/>
                </a:lnTo>
                <a:lnTo>
                  <a:pt x="861731" y="2019299"/>
                </a:lnTo>
                <a:lnTo>
                  <a:pt x="902878" y="2044699"/>
                </a:lnTo>
                <a:lnTo>
                  <a:pt x="945251" y="2057399"/>
                </a:lnTo>
                <a:lnTo>
                  <a:pt x="988775" y="2082799"/>
                </a:lnTo>
                <a:lnTo>
                  <a:pt x="1078991" y="2108199"/>
                </a:lnTo>
                <a:lnTo>
                  <a:pt x="1125537" y="2108199"/>
                </a:lnTo>
                <a:lnTo>
                  <a:pt x="1172943" y="2120899"/>
                </a:lnTo>
                <a:lnTo>
                  <a:pt x="2204612" y="2120899"/>
                </a:lnTo>
                <a:lnTo>
                  <a:pt x="2184002" y="2146299"/>
                </a:lnTo>
                <a:lnTo>
                  <a:pt x="2151934" y="2171699"/>
                </a:lnTo>
                <a:lnTo>
                  <a:pt x="2118744" y="2209799"/>
                </a:lnTo>
                <a:lnTo>
                  <a:pt x="2084465" y="2235199"/>
                </a:lnTo>
                <a:lnTo>
                  <a:pt x="2049130" y="2260599"/>
                </a:lnTo>
                <a:lnTo>
                  <a:pt x="2012773" y="2298699"/>
                </a:lnTo>
                <a:lnTo>
                  <a:pt x="1975425" y="2324099"/>
                </a:lnTo>
                <a:lnTo>
                  <a:pt x="1937120" y="2349499"/>
                </a:lnTo>
                <a:lnTo>
                  <a:pt x="1897891" y="2362199"/>
                </a:lnTo>
                <a:lnTo>
                  <a:pt x="1857770" y="2387599"/>
                </a:lnTo>
                <a:lnTo>
                  <a:pt x="1816791" y="2412999"/>
                </a:lnTo>
                <a:lnTo>
                  <a:pt x="1774986" y="2425699"/>
                </a:lnTo>
                <a:lnTo>
                  <a:pt x="1732389" y="2451099"/>
                </a:lnTo>
                <a:lnTo>
                  <a:pt x="1554730" y="2501899"/>
                </a:lnTo>
                <a:lnTo>
                  <a:pt x="1508662" y="2514599"/>
                </a:lnTo>
                <a:close/>
              </a:path>
              <a:path w="2540634" h="2540000">
                <a:moveTo>
                  <a:pt x="2204612" y="2120899"/>
                </a:moveTo>
                <a:lnTo>
                  <a:pt x="1367156" y="2120899"/>
                </a:lnTo>
                <a:lnTo>
                  <a:pt x="1414562" y="2108199"/>
                </a:lnTo>
                <a:lnTo>
                  <a:pt x="1461108" y="2108199"/>
                </a:lnTo>
                <a:lnTo>
                  <a:pt x="1551324" y="2082799"/>
                </a:lnTo>
                <a:lnTo>
                  <a:pt x="1594848" y="2057399"/>
                </a:lnTo>
                <a:lnTo>
                  <a:pt x="1637221" y="2044699"/>
                </a:lnTo>
                <a:lnTo>
                  <a:pt x="1678368" y="2019299"/>
                </a:lnTo>
                <a:lnTo>
                  <a:pt x="1718218" y="1993899"/>
                </a:lnTo>
                <a:lnTo>
                  <a:pt x="1756696" y="1981199"/>
                </a:lnTo>
                <a:lnTo>
                  <a:pt x="1793732" y="1943099"/>
                </a:lnTo>
                <a:lnTo>
                  <a:pt x="1829251" y="1917699"/>
                </a:lnTo>
                <a:lnTo>
                  <a:pt x="1863181" y="1892299"/>
                </a:lnTo>
                <a:lnTo>
                  <a:pt x="1895449" y="1854199"/>
                </a:lnTo>
                <a:lnTo>
                  <a:pt x="1925983" y="1828799"/>
                </a:lnTo>
                <a:lnTo>
                  <a:pt x="1954710" y="1790699"/>
                </a:lnTo>
                <a:lnTo>
                  <a:pt x="1981557" y="1752599"/>
                </a:lnTo>
                <a:lnTo>
                  <a:pt x="2006451" y="1714499"/>
                </a:lnTo>
                <a:lnTo>
                  <a:pt x="2029320" y="1676399"/>
                </a:lnTo>
                <a:lnTo>
                  <a:pt x="2050090" y="1625599"/>
                </a:lnTo>
                <a:lnTo>
                  <a:pt x="2068689" y="1587499"/>
                </a:lnTo>
                <a:lnTo>
                  <a:pt x="2085044" y="1549399"/>
                </a:lnTo>
                <a:lnTo>
                  <a:pt x="2099083" y="1498599"/>
                </a:lnTo>
                <a:lnTo>
                  <a:pt x="2110732" y="1460499"/>
                </a:lnTo>
                <a:lnTo>
                  <a:pt x="2119920" y="1409699"/>
                </a:lnTo>
                <a:lnTo>
                  <a:pt x="2126572" y="1358899"/>
                </a:lnTo>
                <a:lnTo>
                  <a:pt x="2130617" y="1308099"/>
                </a:lnTo>
                <a:lnTo>
                  <a:pt x="2131981" y="1269999"/>
                </a:lnTo>
                <a:lnTo>
                  <a:pt x="2130617" y="1219199"/>
                </a:lnTo>
                <a:lnTo>
                  <a:pt x="2126572" y="1168399"/>
                </a:lnTo>
                <a:lnTo>
                  <a:pt x="2119920" y="1117599"/>
                </a:lnTo>
                <a:lnTo>
                  <a:pt x="2110732" y="1066799"/>
                </a:lnTo>
                <a:lnTo>
                  <a:pt x="2099083" y="1028699"/>
                </a:lnTo>
                <a:lnTo>
                  <a:pt x="2085044" y="977899"/>
                </a:lnTo>
                <a:lnTo>
                  <a:pt x="2068689" y="939799"/>
                </a:lnTo>
                <a:lnTo>
                  <a:pt x="2050090" y="901699"/>
                </a:lnTo>
                <a:lnTo>
                  <a:pt x="2029320" y="850899"/>
                </a:lnTo>
                <a:lnTo>
                  <a:pt x="2006451" y="812799"/>
                </a:lnTo>
                <a:lnTo>
                  <a:pt x="1981557" y="774699"/>
                </a:lnTo>
                <a:lnTo>
                  <a:pt x="1954710" y="736599"/>
                </a:lnTo>
                <a:lnTo>
                  <a:pt x="1925983" y="698499"/>
                </a:lnTo>
                <a:lnTo>
                  <a:pt x="1895449" y="673099"/>
                </a:lnTo>
                <a:lnTo>
                  <a:pt x="1863181" y="634999"/>
                </a:lnTo>
                <a:lnTo>
                  <a:pt x="1829251" y="609599"/>
                </a:lnTo>
                <a:lnTo>
                  <a:pt x="1793732" y="584199"/>
                </a:lnTo>
                <a:lnTo>
                  <a:pt x="1756696" y="546099"/>
                </a:lnTo>
                <a:lnTo>
                  <a:pt x="1718218" y="533399"/>
                </a:lnTo>
                <a:lnTo>
                  <a:pt x="1678368" y="507999"/>
                </a:lnTo>
                <a:lnTo>
                  <a:pt x="1637221" y="482599"/>
                </a:lnTo>
                <a:lnTo>
                  <a:pt x="1594848" y="469899"/>
                </a:lnTo>
                <a:lnTo>
                  <a:pt x="1551324" y="444499"/>
                </a:lnTo>
                <a:lnTo>
                  <a:pt x="1461108" y="419099"/>
                </a:lnTo>
                <a:lnTo>
                  <a:pt x="1414562" y="419099"/>
                </a:lnTo>
                <a:lnTo>
                  <a:pt x="1367156" y="406399"/>
                </a:lnTo>
                <a:lnTo>
                  <a:pt x="2203051" y="406399"/>
                </a:lnTo>
                <a:lnTo>
                  <a:pt x="2236404" y="444499"/>
                </a:lnTo>
                <a:lnTo>
                  <a:pt x="2268147" y="482599"/>
                </a:lnTo>
                <a:lnTo>
                  <a:pt x="2298259" y="520699"/>
                </a:lnTo>
                <a:lnTo>
                  <a:pt x="2326716" y="558799"/>
                </a:lnTo>
                <a:lnTo>
                  <a:pt x="2353498" y="596899"/>
                </a:lnTo>
                <a:lnTo>
                  <a:pt x="2378581" y="647699"/>
                </a:lnTo>
                <a:lnTo>
                  <a:pt x="2401945" y="685799"/>
                </a:lnTo>
                <a:lnTo>
                  <a:pt x="2423566" y="736599"/>
                </a:lnTo>
                <a:lnTo>
                  <a:pt x="2443423" y="774699"/>
                </a:lnTo>
                <a:lnTo>
                  <a:pt x="2461493" y="825499"/>
                </a:lnTo>
                <a:lnTo>
                  <a:pt x="2477755" y="876299"/>
                </a:lnTo>
                <a:lnTo>
                  <a:pt x="2492187" y="914399"/>
                </a:lnTo>
                <a:lnTo>
                  <a:pt x="2504766" y="965199"/>
                </a:lnTo>
                <a:lnTo>
                  <a:pt x="2515470" y="1015999"/>
                </a:lnTo>
                <a:lnTo>
                  <a:pt x="2524278" y="1066799"/>
                </a:lnTo>
                <a:lnTo>
                  <a:pt x="2531167" y="1117599"/>
                </a:lnTo>
                <a:lnTo>
                  <a:pt x="2536115" y="1168399"/>
                </a:lnTo>
                <a:lnTo>
                  <a:pt x="2539100" y="1219199"/>
                </a:lnTo>
                <a:lnTo>
                  <a:pt x="2540099" y="1269999"/>
                </a:lnTo>
                <a:lnTo>
                  <a:pt x="2539182" y="1308099"/>
                </a:lnTo>
                <a:lnTo>
                  <a:pt x="2536453" y="1358899"/>
                </a:lnTo>
                <a:lnTo>
                  <a:pt x="2531944" y="1409699"/>
                </a:lnTo>
                <a:lnTo>
                  <a:pt x="2525689" y="1460499"/>
                </a:lnTo>
                <a:lnTo>
                  <a:pt x="2517720" y="1498599"/>
                </a:lnTo>
                <a:lnTo>
                  <a:pt x="2508070" y="1549399"/>
                </a:lnTo>
                <a:lnTo>
                  <a:pt x="2496773" y="1587499"/>
                </a:lnTo>
                <a:lnTo>
                  <a:pt x="2483860" y="1638299"/>
                </a:lnTo>
                <a:lnTo>
                  <a:pt x="2469366" y="1676399"/>
                </a:lnTo>
                <a:lnTo>
                  <a:pt x="2453322" y="1727199"/>
                </a:lnTo>
                <a:lnTo>
                  <a:pt x="2435762" y="1765299"/>
                </a:lnTo>
                <a:lnTo>
                  <a:pt x="2416719" y="1816099"/>
                </a:lnTo>
                <a:lnTo>
                  <a:pt x="2396225" y="1854199"/>
                </a:lnTo>
                <a:lnTo>
                  <a:pt x="2374314" y="1892299"/>
                </a:lnTo>
                <a:lnTo>
                  <a:pt x="2351017" y="1930399"/>
                </a:lnTo>
                <a:lnTo>
                  <a:pt x="2326369" y="1968499"/>
                </a:lnTo>
                <a:lnTo>
                  <a:pt x="2300402" y="2006599"/>
                </a:lnTo>
                <a:lnTo>
                  <a:pt x="2273149" y="2044699"/>
                </a:lnTo>
                <a:lnTo>
                  <a:pt x="2244643" y="2082799"/>
                </a:lnTo>
                <a:lnTo>
                  <a:pt x="2214916" y="2108199"/>
                </a:lnTo>
                <a:lnTo>
                  <a:pt x="2204612" y="2120899"/>
                </a:lnTo>
                <a:close/>
              </a:path>
              <a:path w="2540634" h="2540000">
                <a:moveTo>
                  <a:pt x="1414773" y="2527299"/>
                </a:moveTo>
                <a:lnTo>
                  <a:pt x="1125326" y="2527299"/>
                </a:lnTo>
                <a:lnTo>
                  <a:pt x="1078100" y="2514599"/>
                </a:lnTo>
                <a:lnTo>
                  <a:pt x="1461999" y="2514599"/>
                </a:lnTo>
                <a:lnTo>
                  <a:pt x="1414773" y="2527299"/>
                </a:lnTo>
                <a:close/>
              </a:path>
              <a:path w="2540634" h="2540000">
                <a:moveTo>
                  <a:pt x="1270049" y="2539999"/>
                </a:moveTo>
                <a:lnTo>
                  <a:pt x="1221334" y="2527299"/>
                </a:lnTo>
                <a:lnTo>
                  <a:pt x="1318765" y="2527299"/>
                </a:lnTo>
                <a:lnTo>
                  <a:pt x="1270049" y="2539999"/>
                </a:lnTo>
                <a:close/>
              </a:path>
            </a:pathLst>
          </a:custGeom>
          <a:solidFill>
            <a:srgbClr val="000000">
              <a:alpha val="10758"/>
            </a:srgbClr>
          </a:solidFill>
        </p:spPr>
        <p:txBody>
          <a:bodyPr wrap="square" lIns="0" tIns="0" rIns="0" bIns="0" rtlCol="0"/>
          <a:lstStyle/>
          <a:p>
            <a:endParaRPr/>
          </a:p>
        </p:txBody>
      </p:sp>
      <p:sp>
        <p:nvSpPr>
          <p:cNvPr id="6" name="object 6"/>
          <p:cNvSpPr/>
          <p:nvPr/>
        </p:nvSpPr>
        <p:spPr>
          <a:xfrm>
            <a:off x="4717144" y="1674617"/>
            <a:ext cx="371475" cy="216535"/>
          </a:xfrm>
          <a:custGeom>
            <a:avLst/>
            <a:gdLst/>
            <a:ahLst/>
            <a:cxnLst/>
            <a:rect l="l" t="t" r="r" b="b"/>
            <a:pathLst>
              <a:path w="371475" h="216535">
                <a:moveTo>
                  <a:pt x="0" y="0"/>
                </a:moveTo>
                <a:lnTo>
                  <a:pt x="371099" y="215982"/>
                </a:lnTo>
              </a:path>
            </a:pathLst>
          </a:custGeom>
          <a:ln w="19049">
            <a:solidFill>
              <a:srgbClr val="999999"/>
            </a:solidFill>
          </a:ln>
        </p:spPr>
        <p:txBody>
          <a:bodyPr wrap="square" lIns="0" tIns="0" rIns="0" bIns="0" rtlCol="0"/>
          <a:lstStyle/>
          <a:p>
            <a:endParaRPr/>
          </a:p>
        </p:txBody>
      </p:sp>
      <p:sp>
        <p:nvSpPr>
          <p:cNvPr id="7" name="object 7"/>
          <p:cNvSpPr/>
          <p:nvPr/>
        </p:nvSpPr>
        <p:spPr>
          <a:xfrm>
            <a:off x="4649443" y="1618237"/>
            <a:ext cx="81232" cy="8123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089625" y="1384084"/>
            <a:ext cx="490220" cy="147320"/>
          </a:xfrm>
          <a:prstGeom prst="rect">
            <a:avLst/>
          </a:prstGeom>
        </p:spPr>
        <p:txBody>
          <a:bodyPr vert="horz" wrap="square" lIns="0" tIns="12700" rIns="0" bIns="0" rtlCol="0">
            <a:spAutoFit/>
          </a:bodyPr>
          <a:lstStyle/>
          <a:p>
            <a:pPr marL="12700">
              <a:lnSpc>
                <a:spcPct val="100000"/>
              </a:lnSpc>
              <a:spcBef>
                <a:spcPts val="100"/>
              </a:spcBef>
            </a:pPr>
            <a:r>
              <a:rPr sz="800" spc="120" dirty="0">
                <a:solidFill>
                  <a:srgbClr val="666666"/>
                </a:solidFill>
                <a:latin typeface="Calibri"/>
                <a:cs typeface="Calibri"/>
              </a:rPr>
              <a:t>LOREM</a:t>
            </a:r>
            <a:r>
              <a:rPr sz="800" spc="-30" dirty="0">
                <a:solidFill>
                  <a:srgbClr val="666666"/>
                </a:solidFill>
                <a:latin typeface="Calibri"/>
                <a:cs typeface="Calibri"/>
              </a:rPr>
              <a:t> </a:t>
            </a:r>
            <a:r>
              <a:rPr sz="800" spc="40" dirty="0">
                <a:solidFill>
                  <a:srgbClr val="666666"/>
                </a:solidFill>
                <a:latin typeface="Calibri"/>
                <a:cs typeface="Calibri"/>
              </a:rPr>
              <a:t>3</a:t>
            </a:r>
            <a:endParaRPr sz="800">
              <a:latin typeface="Calibri"/>
              <a:cs typeface="Calibri"/>
            </a:endParaRPr>
          </a:p>
        </p:txBody>
      </p:sp>
      <p:sp>
        <p:nvSpPr>
          <p:cNvPr id="9" name="object 9"/>
          <p:cNvSpPr txBox="1"/>
          <p:nvPr/>
        </p:nvSpPr>
        <p:spPr>
          <a:xfrm>
            <a:off x="3352422" y="1610779"/>
            <a:ext cx="1227455" cy="311150"/>
          </a:xfrm>
          <a:prstGeom prst="rect">
            <a:avLst/>
          </a:prstGeom>
        </p:spPr>
        <p:txBody>
          <a:bodyPr vert="horz" wrap="square" lIns="0" tIns="12700" rIns="0" bIns="0" rtlCol="0">
            <a:spAutoFit/>
          </a:bodyPr>
          <a:lstStyle/>
          <a:p>
            <a:pPr marL="153035" marR="5080" indent="-140970">
              <a:lnSpc>
                <a:spcPct val="117200"/>
              </a:lnSpc>
              <a:spcBef>
                <a:spcPts val="100"/>
              </a:spcBef>
            </a:pPr>
            <a:r>
              <a:rPr sz="800" spc="85" dirty="0">
                <a:solidFill>
                  <a:srgbClr val="666666"/>
                </a:solidFill>
                <a:latin typeface="Calibri"/>
                <a:cs typeface="Calibri"/>
              </a:rPr>
              <a:t>Vestibulum </a:t>
            </a:r>
            <a:r>
              <a:rPr sz="800" spc="100" dirty="0">
                <a:solidFill>
                  <a:srgbClr val="666666"/>
                </a:solidFill>
                <a:latin typeface="Calibri"/>
                <a:cs typeface="Calibri"/>
              </a:rPr>
              <a:t>nec</a:t>
            </a:r>
            <a:r>
              <a:rPr sz="800" spc="-105" dirty="0">
                <a:solidFill>
                  <a:srgbClr val="666666"/>
                </a:solidFill>
                <a:latin typeface="Calibri"/>
                <a:cs typeface="Calibri"/>
              </a:rPr>
              <a:t> </a:t>
            </a:r>
            <a:r>
              <a:rPr sz="800" spc="105" dirty="0">
                <a:solidFill>
                  <a:srgbClr val="666666"/>
                </a:solidFill>
                <a:latin typeface="Calibri"/>
                <a:cs typeface="Calibri"/>
              </a:rPr>
              <a:t>congue  </a:t>
            </a:r>
            <a:r>
              <a:rPr sz="800" spc="100" dirty="0">
                <a:solidFill>
                  <a:srgbClr val="666666"/>
                </a:solidFill>
                <a:latin typeface="Calibri"/>
                <a:cs typeface="Calibri"/>
              </a:rPr>
              <a:t>tempus </a:t>
            </a:r>
            <a:r>
              <a:rPr sz="800" spc="80" dirty="0">
                <a:solidFill>
                  <a:srgbClr val="666666"/>
                </a:solidFill>
                <a:latin typeface="Calibri"/>
                <a:cs typeface="Calibri"/>
              </a:rPr>
              <a:t>lorem</a:t>
            </a:r>
            <a:r>
              <a:rPr sz="800" spc="-105" dirty="0">
                <a:solidFill>
                  <a:srgbClr val="666666"/>
                </a:solidFill>
                <a:latin typeface="Calibri"/>
                <a:cs typeface="Calibri"/>
              </a:rPr>
              <a:t> </a:t>
            </a:r>
            <a:r>
              <a:rPr sz="800" spc="105" dirty="0">
                <a:solidFill>
                  <a:srgbClr val="666666"/>
                </a:solidFill>
                <a:latin typeface="Calibri"/>
                <a:cs typeface="Calibri"/>
              </a:rPr>
              <a:t>ipsum</a:t>
            </a:r>
            <a:endParaRPr sz="800">
              <a:latin typeface="Calibri"/>
              <a:cs typeface="Calibri"/>
            </a:endParaRPr>
          </a:p>
        </p:txBody>
      </p:sp>
      <p:sp>
        <p:nvSpPr>
          <p:cNvPr id="10" name="object 10"/>
          <p:cNvSpPr/>
          <p:nvPr/>
        </p:nvSpPr>
        <p:spPr>
          <a:xfrm>
            <a:off x="6993094" y="1674617"/>
            <a:ext cx="371475" cy="216535"/>
          </a:xfrm>
          <a:custGeom>
            <a:avLst/>
            <a:gdLst/>
            <a:ahLst/>
            <a:cxnLst/>
            <a:rect l="l" t="t" r="r" b="b"/>
            <a:pathLst>
              <a:path w="371475" h="216535">
                <a:moveTo>
                  <a:pt x="371099" y="0"/>
                </a:moveTo>
                <a:lnTo>
                  <a:pt x="0" y="215982"/>
                </a:lnTo>
              </a:path>
            </a:pathLst>
          </a:custGeom>
          <a:ln w="19049">
            <a:solidFill>
              <a:srgbClr val="434343"/>
            </a:solidFill>
          </a:ln>
        </p:spPr>
        <p:txBody>
          <a:bodyPr wrap="square" lIns="0" tIns="0" rIns="0" bIns="0" rtlCol="0"/>
          <a:lstStyle/>
          <a:p>
            <a:endParaRPr/>
          </a:p>
        </p:txBody>
      </p:sp>
      <p:sp>
        <p:nvSpPr>
          <p:cNvPr id="11" name="object 11"/>
          <p:cNvSpPr/>
          <p:nvPr/>
        </p:nvSpPr>
        <p:spPr>
          <a:xfrm>
            <a:off x="7350660" y="1618237"/>
            <a:ext cx="81233" cy="81232"/>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7510925" y="1384084"/>
            <a:ext cx="469265" cy="147320"/>
          </a:xfrm>
          <a:prstGeom prst="rect">
            <a:avLst/>
          </a:prstGeom>
        </p:spPr>
        <p:txBody>
          <a:bodyPr vert="horz" wrap="square" lIns="0" tIns="12700" rIns="0" bIns="0" rtlCol="0">
            <a:spAutoFit/>
          </a:bodyPr>
          <a:lstStyle/>
          <a:p>
            <a:pPr marL="12700">
              <a:lnSpc>
                <a:spcPct val="100000"/>
              </a:lnSpc>
              <a:spcBef>
                <a:spcPts val="100"/>
              </a:spcBef>
            </a:pPr>
            <a:r>
              <a:rPr sz="800" spc="120" dirty="0">
                <a:solidFill>
                  <a:srgbClr val="666666"/>
                </a:solidFill>
                <a:latin typeface="Calibri"/>
                <a:cs typeface="Calibri"/>
              </a:rPr>
              <a:t>LOREM</a:t>
            </a:r>
            <a:r>
              <a:rPr sz="800" spc="-30" dirty="0">
                <a:solidFill>
                  <a:srgbClr val="666666"/>
                </a:solidFill>
                <a:latin typeface="Calibri"/>
                <a:cs typeface="Calibri"/>
              </a:rPr>
              <a:t> </a:t>
            </a:r>
            <a:r>
              <a:rPr sz="800" spc="-125" dirty="0">
                <a:solidFill>
                  <a:srgbClr val="666666"/>
                </a:solidFill>
                <a:latin typeface="Calibri"/>
                <a:cs typeface="Calibri"/>
              </a:rPr>
              <a:t>1</a:t>
            </a:r>
            <a:endParaRPr sz="800">
              <a:latin typeface="Calibri"/>
              <a:cs typeface="Calibri"/>
            </a:endParaRPr>
          </a:p>
        </p:txBody>
      </p:sp>
      <p:sp>
        <p:nvSpPr>
          <p:cNvPr id="13" name="object 13"/>
          <p:cNvSpPr txBox="1"/>
          <p:nvPr/>
        </p:nvSpPr>
        <p:spPr>
          <a:xfrm>
            <a:off x="7510925" y="1610779"/>
            <a:ext cx="1227455" cy="311150"/>
          </a:xfrm>
          <a:prstGeom prst="rect">
            <a:avLst/>
          </a:prstGeom>
        </p:spPr>
        <p:txBody>
          <a:bodyPr vert="horz" wrap="square" lIns="0" tIns="12700" rIns="0" bIns="0" rtlCol="0">
            <a:spAutoFit/>
          </a:bodyPr>
          <a:lstStyle/>
          <a:p>
            <a:pPr marL="12700" marR="5080">
              <a:lnSpc>
                <a:spcPct val="117200"/>
              </a:lnSpc>
              <a:spcBef>
                <a:spcPts val="100"/>
              </a:spcBef>
            </a:pPr>
            <a:r>
              <a:rPr sz="800" spc="85" dirty="0">
                <a:solidFill>
                  <a:srgbClr val="666666"/>
                </a:solidFill>
                <a:latin typeface="Calibri"/>
                <a:cs typeface="Calibri"/>
              </a:rPr>
              <a:t>Vestibulum </a:t>
            </a:r>
            <a:r>
              <a:rPr sz="800" spc="100" dirty="0">
                <a:solidFill>
                  <a:srgbClr val="666666"/>
                </a:solidFill>
                <a:latin typeface="Calibri"/>
                <a:cs typeface="Calibri"/>
              </a:rPr>
              <a:t>nec</a:t>
            </a:r>
            <a:r>
              <a:rPr sz="800" spc="-105" dirty="0">
                <a:solidFill>
                  <a:srgbClr val="666666"/>
                </a:solidFill>
                <a:latin typeface="Calibri"/>
                <a:cs typeface="Calibri"/>
              </a:rPr>
              <a:t> </a:t>
            </a:r>
            <a:r>
              <a:rPr sz="800" spc="105" dirty="0">
                <a:solidFill>
                  <a:srgbClr val="666666"/>
                </a:solidFill>
                <a:latin typeface="Calibri"/>
                <a:cs typeface="Calibri"/>
              </a:rPr>
              <a:t>congue  </a:t>
            </a:r>
            <a:r>
              <a:rPr sz="800" spc="100" dirty="0">
                <a:solidFill>
                  <a:srgbClr val="666666"/>
                </a:solidFill>
                <a:latin typeface="Calibri"/>
                <a:cs typeface="Calibri"/>
              </a:rPr>
              <a:t>tempus </a:t>
            </a:r>
            <a:r>
              <a:rPr sz="800" spc="80" dirty="0">
                <a:solidFill>
                  <a:srgbClr val="666666"/>
                </a:solidFill>
                <a:latin typeface="Calibri"/>
                <a:cs typeface="Calibri"/>
              </a:rPr>
              <a:t>lorem</a:t>
            </a:r>
            <a:r>
              <a:rPr sz="800" spc="-75" dirty="0">
                <a:solidFill>
                  <a:srgbClr val="666666"/>
                </a:solidFill>
                <a:latin typeface="Calibri"/>
                <a:cs typeface="Calibri"/>
              </a:rPr>
              <a:t> </a:t>
            </a:r>
            <a:r>
              <a:rPr sz="800" spc="105" dirty="0">
                <a:solidFill>
                  <a:srgbClr val="666666"/>
                </a:solidFill>
                <a:latin typeface="Calibri"/>
                <a:cs typeface="Calibri"/>
              </a:rPr>
              <a:t>ipsum</a:t>
            </a:r>
            <a:endParaRPr sz="800">
              <a:latin typeface="Calibri"/>
              <a:cs typeface="Calibri"/>
            </a:endParaRPr>
          </a:p>
        </p:txBody>
      </p:sp>
      <p:sp>
        <p:nvSpPr>
          <p:cNvPr id="14" name="object 14"/>
          <p:cNvSpPr/>
          <p:nvPr/>
        </p:nvSpPr>
        <p:spPr>
          <a:xfrm>
            <a:off x="6032070" y="3535140"/>
            <a:ext cx="635" cy="388620"/>
          </a:xfrm>
          <a:custGeom>
            <a:avLst/>
            <a:gdLst/>
            <a:ahLst/>
            <a:cxnLst/>
            <a:rect l="l" t="t" r="r" b="b"/>
            <a:pathLst>
              <a:path w="635" h="388620">
                <a:moveTo>
                  <a:pt x="0" y="388300"/>
                </a:moveTo>
                <a:lnTo>
                  <a:pt x="252" y="0"/>
                </a:lnTo>
              </a:path>
            </a:pathLst>
          </a:custGeom>
          <a:ln w="19049">
            <a:solidFill>
              <a:srgbClr val="666666"/>
            </a:solidFill>
          </a:ln>
        </p:spPr>
        <p:txBody>
          <a:bodyPr wrap="square" lIns="0" tIns="0" rIns="0" bIns="0" rtlCol="0"/>
          <a:lstStyle/>
          <a:p>
            <a:endParaRPr/>
          </a:p>
        </p:txBody>
      </p:sp>
      <p:sp>
        <p:nvSpPr>
          <p:cNvPr id="15" name="object 15"/>
          <p:cNvSpPr/>
          <p:nvPr/>
        </p:nvSpPr>
        <p:spPr>
          <a:xfrm>
            <a:off x="5991188" y="3913916"/>
            <a:ext cx="81724" cy="81724"/>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5418420" y="4078297"/>
            <a:ext cx="1227455" cy="382541"/>
          </a:xfrm>
          <a:prstGeom prst="rect">
            <a:avLst/>
          </a:prstGeom>
        </p:spPr>
        <p:txBody>
          <a:bodyPr vert="horz" wrap="square" lIns="0" tIns="12700" rIns="0" bIns="0" rtlCol="0">
            <a:spAutoFit/>
          </a:bodyPr>
          <a:lstStyle/>
          <a:p>
            <a:pPr algn="ctr">
              <a:lnSpc>
                <a:spcPct val="100000"/>
              </a:lnSpc>
              <a:spcBef>
                <a:spcPts val="100"/>
              </a:spcBef>
            </a:pPr>
            <a:r>
              <a:rPr sz="800" spc="120" dirty="0">
                <a:solidFill>
                  <a:srgbClr val="666666"/>
                </a:solidFill>
                <a:latin typeface="Calibri"/>
                <a:cs typeface="Calibri"/>
              </a:rPr>
              <a:t>LOREM</a:t>
            </a:r>
            <a:r>
              <a:rPr sz="800" spc="15" dirty="0">
                <a:solidFill>
                  <a:srgbClr val="666666"/>
                </a:solidFill>
                <a:latin typeface="Calibri"/>
                <a:cs typeface="Calibri"/>
              </a:rPr>
              <a:t> </a:t>
            </a:r>
            <a:r>
              <a:rPr sz="800" spc="40" dirty="0">
                <a:solidFill>
                  <a:srgbClr val="666666"/>
                </a:solidFill>
                <a:latin typeface="Calibri"/>
                <a:cs typeface="Calibri"/>
              </a:rPr>
              <a:t>2</a:t>
            </a:r>
            <a:endParaRPr sz="800">
              <a:latin typeface="Calibri"/>
              <a:cs typeface="Calibri"/>
            </a:endParaRPr>
          </a:p>
          <a:p>
            <a:pPr marL="12700" marR="5080" algn="ctr">
              <a:lnSpc>
                <a:spcPct val="117200"/>
              </a:lnSpc>
              <a:spcBef>
                <a:spcPts val="825"/>
              </a:spcBef>
            </a:pPr>
            <a:r>
              <a:rPr sz="800" spc="85" dirty="0">
                <a:solidFill>
                  <a:srgbClr val="666666"/>
                </a:solidFill>
                <a:latin typeface="Calibri"/>
                <a:cs typeface="Calibri"/>
              </a:rPr>
              <a:t>Vestibulum </a:t>
            </a:r>
            <a:r>
              <a:rPr sz="800" spc="100">
                <a:solidFill>
                  <a:srgbClr val="666666"/>
                </a:solidFill>
                <a:latin typeface="Calibri"/>
                <a:cs typeface="Calibri"/>
              </a:rPr>
              <a:t>nec</a:t>
            </a:r>
            <a:r>
              <a:rPr sz="800" spc="-110">
                <a:solidFill>
                  <a:srgbClr val="666666"/>
                </a:solidFill>
                <a:latin typeface="Calibri"/>
                <a:cs typeface="Calibri"/>
              </a:rPr>
              <a:t> </a:t>
            </a:r>
            <a:r>
              <a:rPr sz="800" spc="105" smtClean="0">
                <a:solidFill>
                  <a:srgbClr val="666666"/>
                </a:solidFill>
                <a:latin typeface="Calibri"/>
                <a:cs typeface="Calibri"/>
              </a:rPr>
              <a:t>congue</a:t>
            </a:r>
            <a:endParaRPr sz="800">
              <a:latin typeface="Calibri"/>
              <a:cs typeface="Calibri"/>
            </a:endParaRPr>
          </a:p>
        </p:txBody>
      </p:sp>
      <p:sp>
        <p:nvSpPr>
          <p:cNvPr id="17" name="object 17"/>
          <p:cNvSpPr txBox="1"/>
          <p:nvPr/>
        </p:nvSpPr>
        <p:spPr>
          <a:xfrm>
            <a:off x="5417552" y="2098818"/>
            <a:ext cx="1296035" cy="654050"/>
          </a:xfrm>
          <a:prstGeom prst="rect">
            <a:avLst/>
          </a:prstGeom>
        </p:spPr>
        <p:txBody>
          <a:bodyPr vert="horz" wrap="square" lIns="0" tIns="12700" rIns="0" bIns="0" rtlCol="0">
            <a:spAutoFit/>
          </a:bodyPr>
          <a:lstStyle/>
          <a:p>
            <a:pPr marL="316865" marR="5080" indent="-304800">
              <a:lnSpc>
                <a:spcPct val="114599"/>
              </a:lnSpc>
              <a:spcBef>
                <a:spcPts val="100"/>
              </a:spcBef>
            </a:pPr>
            <a:r>
              <a:rPr sz="1200" b="1" spc="160" dirty="0">
                <a:solidFill>
                  <a:srgbClr val="666666"/>
                </a:solidFill>
                <a:latin typeface="Calibri"/>
                <a:cs typeface="Calibri"/>
              </a:rPr>
              <a:t>Vestibulum</a:t>
            </a:r>
            <a:r>
              <a:rPr sz="1200" b="1" dirty="0">
                <a:solidFill>
                  <a:srgbClr val="666666"/>
                </a:solidFill>
                <a:latin typeface="Calibri"/>
                <a:cs typeface="Calibri"/>
              </a:rPr>
              <a:t> </a:t>
            </a:r>
            <a:r>
              <a:rPr sz="1200" b="1" spc="190" dirty="0">
                <a:solidFill>
                  <a:srgbClr val="666666"/>
                </a:solidFill>
                <a:latin typeface="Calibri"/>
                <a:cs typeface="Calibri"/>
              </a:rPr>
              <a:t>nec  </a:t>
            </a:r>
            <a:r>
              <a:rPr sz="1200" b="1" spc="195" dirty="0">
                <a:solidFill>
                  <a:srgbClr val="666666"/>
                </a:solidFill>
                <a:latin typeface="Calibri"/>
                <a:cs typeface="Calibri"/>
              </a:rPr>
              <a:t>congue  </a:t>
            </a:r>
            <a:r>
              <a:rPr sz="1200" b="1" spc="180" dirty="0">
                <a:solidFill>
                  <a:srgbClr val="666666"/>
                </a:solidFill>
                <a:latin typeface="Calibri"/>
                <a:cs typeface="Calibri"/>
              </a:rPr>
              <a:t>tempus</a:t>
            </a:r>
            <a:endParaRPr sz="1200">
              <a:latin typeface="Calibri"/>
              <a:cs typeface="Calibri"/>
            </a:endParaRPr>
          </a:p>
        </p:txBody>
      </p:sp>
      <p:sp>
        <p:nvSpPr>
          <p:cNvPr id="18" name="object 18"/>
          <p:cNvSpPr/>
          <p:nvPr/>
        </p:nvSpPr>
        <p:spPr>
          <a:xfrm>
            <a:off x="5974212" y="1024533"/>
            <a:ext cx="1483779" cy="2161316"/>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6045649" y="1086446"/>
            <a:ext cx="1341120" cy="2018664"/>
          </a:xfrm>
          <a:custGeom>
            <a:avLst/>
            <a:gdLst/>
            <a:ahLst/>
            <a:cxnLst/>
            <a:rect l="l" t="t" r="r" b="b"/>
            <a:pathLst>
              <a:path w="1341120" h="2018664">
                <a:moveTo>
                  <a:pt x="1160500" y="2018441"/>
                </a:moveTo>
                <a:lnTo>
                  <a:pt x="937693" y="1889739"/>
                </a:lnTo>
                <a:lnTo>
                  <a:pt x="961908" y="1845488"/>
                </a:lnTo>
                <a:lnTo>
                  <a:pt x="983928" y="1800430"/>
                </a:lnTo>
                <a:lnTo>
                  <a:pt x="1003752" y="1754642"/>
                </a:lnTo>
                <a:lnTo>
                  <a:pt x="1021381" y="1708199"/>
                </a:lnTo>
                <a:lnTo>
                  <a:pt x="1036813" y="1661180"/>
                </a:lnTo>
                <a:lnTo>
                  <a:pt x="1050050" y="1613660"/>
                </a:lnTo>
                <a:lnTo>
                  <a:pt x="1061091" y="1565715"/>
                </a:lnTo>
                <a:lnTo>
                  <a:pt x="1069935" y="1517423"/>
                </a:lnTo>
                <a:lnTo>
                  <a:pt x="1076584" y="1468861"/>
                </a:lnTo>
                <a:lnTo>
                  <a:pt x="1081036" y="1420104"/>
                </a:lnTo>
                <a:lnTo>
                  <a:pt x="1083291" y="1371230"/>
                </a:lnTo>
                <a:lnTo>
                  <a:pt x="1083350" y="1322314"/>
                </a:lnTo>
                <a:lnTo>
                  <a:pt x="1081213" y="1273435"/>
                </a:lnTo>
                <a:lnTo>
                  <a:pt x="1076879" y="1224667"/>
                </a:lnTo>
                <a:lnTo>
                  <a:pt x="1070348" y="1176089"/>
                </a:lnTo>
                <a:lnTo>
                  <a:pt x="1061621" y="1127776"/>
                </a:lnTo>
                <a:lnTo>
                  <a:pt x="1050696" y="1079805"/>
                </a:lnTo>
                <a:lnTo>
                  <a:pt x="1037574" y="1032253"/>
                </a:lnTo>
                <a:lnTo>
                  <a:pt x="1022256" y="985196"/>
                </a:lnTo>
                <a:lnTo>
                  <a:pt x="1004740" y="938711"/>
                </a:lnTo>
                <a:lnTo>
                  <a:pt x="985026" y="892875"/>
                </a:lnTo>
                <a:lnTo>
                  <a:pt x="963116" y="847764"/>
                </a:lnTo>
                <a:lnTo>
                  <a:pt x="939007" y="803454"/>
                </a:lnTo>
                <a:lnTo>
                  <a:pt x="912879" y="760306"/>
                </a:lnTo>
                <a:lnTo>
                  <a:pt x="884950" y="718651"/>
                </a:lnTo>
                <a:lnTo>
                  <a:pt x="855288" y="678530"/>
                </a:lnTo>
                <a:lnTo>
                  <a:pt x="823959" y="639980"/>
                </a:lnTo>
                <a:lnTo>
                  <a:pt x="791028" y="603039"/>
                </a:lnTo>
                <a:lnTo>
                  <a:pt x="756563" y="567747"/>
                </a:lnTo>
                <a:lnTo>
                  <a:pt x="720629" y="534142"/>
                </a:lnTo>
                <a:lnTo>
                  <a:pt x="683293" y="502262"/>
                </a:lnTo>
                <a:lnTo>
                  <a:pt x="644620" y="472146"/>
                </a:lnTo>
                <a:lnTo>
                  <a:pt x="604678" y="443833"/>
                </a:lnTo>
                <a:lnTo>
                  <a:pt x="563532" y="417360"/>
                </a:lnTo>
                <a:lnTo>
                  <a:pt x="521249" y="392767"/>
                </a:lnTo>
                <a:lnTo>
                  <a:pt x="477894" y="370092"/>
                </a:lnTo>
                <a:lnTo>
                  <a:pt x="433534" y="349373"/>
                </a:lnTo>
                <a:lnTo>
                  <a:pt x="388236" y="330650"/>
                </a:lnTo>
                <a:lnTo>
                  <a:pt x="342065" y="313960"/>
                </a:lnTo>
                <a:lnTo>
                  <a:pt x="295087" y="299342"/>
                </a:lnTo>
                <a:lnTo>
                  <a:pt x="247370" y="286834"/>
                </a:lnTo>
                <a:lnTo>
                  <a:pt x="198979" y="276476"/>
                </a:lnTo>
                <a:lnTo>
                  <a:pt x="149980" y="268306"/>
                </a:lnTo>
                <a:lnTo>
                  <a:pt x="100439" y="262361"/>
                </a:lnTo>
                <a:lnTo>
                  <a:pt x="50424" y="258681"/>
                </a:lnTo>
                <a:lnTo>
                  <a:pt x="0" y="257304"/>
                </a:lnTo>
                <a:lnTo>
                  <a:pt x="1078" y="0"/>
                </a:lnTo>
                <a:lnTo>
                  <a:pt x="50566" y="1114"/>
                </a:lnTo>
                <a:lnTo>
                  <a:pt x="99745" y="4027"/>
                </a:lnTo>
                <a:lnTo>
                  <a:pt x="148577" y="8713"/>
                </a:lnTo>
                <a:lnTo>
                  <a:pt x="197019" y="15149"/>
                </a:lnTo>
                <a:lnTo>
                  <a:pt x="245031" y="23311"/>
                </a:lnTo>
                <a:lnTo>
                  <a:pt x="292573" y="33176"/>
                </a:lnTo>
                <a:lnTo>
                  <a:pt x="339603" y="44719"/>
                </a:lnTo>
                <a:lnTo>
                  <a:pt x="386080" y="57917"/>
                </a:lnTo>
                <a:lnTo>
                  <a:pt x="431964" y="72747"/>
                </a:lnTo>
                <a:lnTo>
                  <a:pt x="477214" y="89184"/>
                </a:lnTo>
                <a:lnTo>
                  <a:pt x="521789" y="107204"/>
                </a:lnTo>
                <a:lnTo>
                  <a:pt x="565648" y="126785"/>
                </a:lnTo>
                <a:lnTo>
                  <a:pt x="608750" y="147901"/>
                </a:lnTo>
                <a:lnTo>
                  <a:pt x="651054" y="170530"/>
                </a:lnTo>
                <a:lnTo>
                  <a:pt x="692520" y="194648"/>
                </a:lnTo>
                <a:lnTo>
                  <a:pt x="733107" y="220230"/>
                </a:lnTo>
                <a:lnTo>
                  <a:pt x="772773" y="247254"/>
                </a:lnTo>
                <a:lnTo>
                  <a:pt x="811478" y="275695"/>
                </a:lnTo>
                <a:lnTo>
                  <a:pt x="849182" y="305529"/>
                </a:lnTo>
                <a:lnTo>
                  <a:pt x="885843" y="336733"/>
                </a:lnTo>
                <a:lnTo>
                  <a:pt x="921420" y="369283"/>
                </a:lnTo>
                <a:lnTo>
                  <a:pt x="955873" y="403156"/>
                </a:lnTo>
                <a:lnTo>
                  <a:pt x="989160" y="438327"/>
                </a:lnTo>
                <a:lnTo>
                  <a:pt x="1021241" y="474773"/>
                </a:lnTo>
                <a:lnTo>
                  <a:pt x="1052076" y="512470"/>
                </a:lnTo>
                <a:lnTo>
                  <a:pt x="1081622" y="551394"/>
                </a:lnTo>
                <a:lnTo>
                  <a:pt x="1109840" y="591522"/>
                </a:lnTo>
                <a:lnTo>
                  <a:pt x="1136688" y="632829"/>
                </a:lnTo>
                <a:lnTo>
                  <a:pt x="1162126" y="675292"/>
                </a:lnTo>
                <a:lnTo>
                  <a:pt x="1185990" y="718659"/>
                </a:lnTo>
                <a:lnTo>
                  <a:pt x="1208145" y="762662"/>
                </a:lnTo>
                <a:lnTo>
                  <a:pt x="1228592" y="807254"/>
                </a:lnTo>
                <a:lnTo>
                  <a:pt x="1247329" y="852387"/>
                </a:lnTo>
                <a:lnTo>
                  <a:pt x="1264357" y="898014"/>
                </a:lnTo>
                <a:lnTo>
                  <a:pt x="1279676" y="944088"/>
                </a:lnTo>
                <a:lnTo>
                  <a:pt x="1293287" y="990562"/>
                </a:lnTo>
                <a:lnTo>
                  <a:pt x="1305189" y="1037388"/>
                </a:lnTo>
                <a:lnTo>
                  <a:pt x="1315382" y="1084520"/>
                </a:lnTo>
                <a:lnTo>
                  <a:pt x="1323866" y="1131909"/>
                </a:lnTo>
                <a:lnTo>
                  <a:pt x="1330642" y="1179509"/>
                </a:lnTo>
                <a:lnTo>
                  <a:pt x="1335709" y="1227272"/>
                </a:lnTo>
                <a:lnTo>
                  <a:pt x="1339068" y="1275151"/>
                </a:lnTo>
                <a:lnTo>
                  <a:pt x="1340691" y="1322314"/>
                </a:lnTo>
                <a:lnTo>
                  <a:pt x="1340654" y="1371230"/>
                </a:lnTo>
                <a:lnTo>
                  <a:pt x="1338894" y="1419012"/>
                </a:lnTo>
                <a:lnTo>
                  <a:pt x="1335419" y="1466883"/>
                </a:lnTo>
                <a:lnTo>
                  <a:pt x="1330236" y="1514634"/>
                </a:lnTo>
                <a:lnTo>
                  <a:pt x="1323345" y="1562217"/>
                </a:lnTo>
                <a:lnTo>
                  <a:pt x="1314746" y="1609585"/>
                </a:lnTo>
                <a:lnTo>
                  <a:pt x="1304439" y="1656692"/>
                </a:lnTo>
                <a:lnTo>
                  <a:pt x="1292424" y="1703489"/>
                </a:lnTo>
                <a:lnTo>
                  <a:pt x="1278701" y="1749930"/>
                </a:lnTo>
                <a:lnTo>
                  <a:pt x="1263270" y="1795967"/>
                </a:lnTo>
                <a:lnTo>
                  <a:pt x="1246131" y="1841553"/>
                </a:lnTo>
                <a:lnTo>
                  <a:pt x="1227285" y="1886640"/>
                </a:lnTo>
                <a:lnTo>
                  <a:pt x="1206731" y="1931182"/>
                </a:lnTo>
                <a:lnTo>
                  <a:pt x="1184469" y="1975131"/>
                </a:lnTo>
                <a:lnTo>
                  <a:pt x="1160500" y="2018441"/>
                </a:lnTo>
                <a:close/>
              </a:path>
            </a:pathLst>
          </a:custGeom>
          <a:solidFill>
            <a:srgbClr val="434343"/>
          </a:solidFill>
        </p:spPr>
        <p:txBody>
          <a:bodyPr wrap="square" lIns="0" tIns="0" rIns="0" bIns="0" rtlCol="0"/>
          <a:lstStyle/>
          <a:p>
            <a:endParaRPr/>
          </a:p>
        </p:txBody>
      </p:sp>
      <p:sp>
        <p:nvSpPr>
          <p:cNvPr id="21" name="object 21"/>
          <p:cNvSpPr/>
          <p:nvPr/>
        </p:nvSpPr>
        <p:spPr>
          <a:xfrm>
            <a:off x="4697858" y="1086584"/>
            <a:ext cx="1365885" cy="1974850"/>
          </a:xfrm>
          <a:custGeom>
            <a:avLst/>
            <a:gdLst/>
            <a:ahLst/>
            <a:cxnLst/>
            <a:rect l="l" t="t" r="r" b="b"/>
            <a:pathLst>
              <a:path w="1365885" h="1974850">
                <a:moveTo>
                  <a:pt x="156064" y="1974528"/>
                </a:moveTo>
                <a:lnTo>
                  <a:pt x="133915" y="1930758"/>
                </a:lnTo>
                <a:lnTo>
                  <a:pt x="113464" y="1886420"/>
                </a:lnTo>
                <a:lnTo>
                  <a:pt x="94710" y="1841559"/>
                </a:lnTo>
                <a:lnTo>
                  <a:pt x="77651" y="1796222"/>
                </a:lnTo>
                <a:lnTo>
                  <a:pt x="62287" y="1750454"/>
                </a:lnTo>
                <a:lnTo>
                  <a:pt x="48615" y="1704302"/>
                </a:lnTo>
                <a:lnTo>
                  <a:pt x="36634" y="1657811"/>
                </a:lnTo>
                <a:lnTo>
                  <a:pt x="26343" y="1611029"/>
                </a:lnTo>
                <a:lnTo>
                  <a:pt x="17741" y="1564000"/>
                </a:lnTo>
                <a:lnTo>
                  <a:pt x="10825" y="1516770"/>
                </a:lnTo>
                <a:lnTo>
                  <a:pt x="5594" y="1469387"/>
                </a:lnTo>
                <a:lnTo>
                  <a:pt x="2047" y="1421895"/>
                </a:lnTo>
                <a:lnTo>
                  <a:pt x="183" y="1374341"/>
                </a:lnTo>
                <a:lnTo>
                  <a:pt x="0" y="1326770"/>
                </a:lnTo>
                <a:lnTo>
                  <a:pt x="1496" y="1279230"/>
                </a:lnTo>
                <a:lnTo>
                  <a:pt x="4670" y="1231765"/>
                </a:lnTo>
                <a:lnTo>
                  <a:pt x="9521" y="1184422"/>
                </a:lnTo>
                <a:lnTo>
                  <a:pt x="16047" y="1137247"/>
                </a:lnTo>
                <a:lnTo>
                  <a:pt x="24247" y="1090286"/>
                </a:lnTo>
                <a:lnTo>
                  <a:pt x="34119" y="1043585"/>
                </a:lnTo>
                <a:lnTo>
                  <a:pt x="45662" y="997190"/>
                </a:lnTo>
                <a:lnTo>
                  <a:pt x="58875" y="951147"/>
                </a:lnTo>
                <a:lnTo>
                  <a:pt x="73755" y="905502"/>
                </a:lnTo>
                <a:lnTo>
                  <a:pt x="90302" y="860301"/>
                </a:lnTo>
                <a:lnTo>
                  <a:pt x="108514" y="815590"/>
                </a:lnTo>
                <a:lnTo>
                  <a:pt x="128390" y="771415"/>
                </a:lnTo>
                <a:lnTo>
                  <a:pt x="149927" y="727823"/>
                </a:lnTo>
                <a:lnTo>
                  <a:pt x="173126" y="684858"/>
                </a:lnTo>
                <a:lnTo>
                  <a:pt x="197984" y="642567"/>
                </a:lnTo>
                <a:lnTo>
                  <a:pt x="224361" y="601208"/>
                </a:lnTo>
                <a:lnTo>
                  <a:pt x="252093" y="561020"/>
                </a:lnTo>
                <a:lnTo>
                  <a:pt x="281139" y="522026"/>
                </a:lnTo>
                <a:lnTo>
                  <a:pt x="311459" y="484248"/>
                </a:lnTo>
                <a:lnTo>
                  <a:pt x="343013" y="447709"/>
                </a:lnTo>
                <a:lnTo>
                  <a:pt x="375759" y="412430"/>
                </a:lnTo>
                <a:lnTo>
                  <a:pt x="409659" y="378434"/>
                </a:lnTo>
                <a:lnTo>
                  <a:pt x="444670" y="345743"/>
                </a:lnTo>
                <a:lnTo>
                  <a:pt x="480754" y="314379"/>
                </a:lnTo>
                <a:lnTo>
                  <a:pt x="517870" y="284364"/>
                </a:lnTo>
                <a:lnTo>
                  <a:pt x="555977" y="255721"/>
                </a:lnTo>
                <a:lnTo>
                  <a:pt x="595035" y="228472"/>
                </a:lnTo>
                <a:lnTo>
                  <a:pt x="635004" y="202639"/>
                </a:lnTo>
                <a:lnTo>
                  <a:pt x="675843" y="178244"/>
                </a:lnTo>
                <a:lnTo>
                  <a:pt x="717513" y="155310"/>
                </a:lnTo>
                <a:lnTo>
                  <a:pt x="759972" y="133858"/>
                </a:lnTo>
                <a:lnTo>
                  <a:pt x="803180" y="113910"/>
                </a:lnTo>
                <a:lnTo>
                  <a:pt x="847098" y="95490"/>
                </a:lnTo>
                <a:lnTo>
                  <a:pt x="891684" y="78619"/>
                </a:lnTo>
                <a:lnTo>
                  <a:pt x="936899" y="63319"/>
                </a:lnTo>
                <a:lnTo>
                  <a:pt x="982702" y="49613"/>
                </a:lnTo>
                <a:lnTo>
                  <a:pt x="1029052" y="37523"/>
                </a:lnTo>
                <a:lnTo>
                  <a:pt x="1075910" y="27071"/>
                </a:lnTo>
                <a:lnTo>
                  <a:pt x="1123235" y="18279"/>
                </a:lnTo>
                <a:lnTo>
                  <a:pt x="1170986" y="11170"/>
                </a:lnTo>
                <a:lnTo>
                  <a:pt x="1219124" y="5765"/>
                </a:lnTo>
                <a:lnTo>
                  <a:pt x="1267608" y="2086"/>
                </a:lnTo>
                <a:lnTo>
                  <a:pt x="1316397" y="157"/>
                </a:lnTo>
                <a:lnTo>
                  <a:pt x="1365452" y="0"/>
                </a:lnTo>
                <a:lnTo>
                  <a:pt x="1361678" y="252408"/>
                </a:lnTo>
                <a:lnTo>
                  <a:pt x="1311465" y="252807"/>
                </a:lnTo>
                <a:lnTo>
                  <a:pt x="1261609" y="255486"/>
                </a:lnTo>
                <a:lnTo>
                  <a:pt x="1212174" y="260409"/>
                </a:lnTo>
                <a:lnTo>
                  <a:pt x="1163227" y="267540"/>
                </a:lnTo>
                <a:lnTo>
                  <a:pt x="1114833" y="276843"/>
                </a:lnTo>
                <a:lnTo>
                  <a:pt x="1067058" y="288281"/>
                </a:lnTo>
                <a:lnTo>
                  <a:pt x="1019968" y="301818"/>
                </a:lnTo>
                <a:lnTo>
                  <a:pt x="973629" y="317418"/>
                </a:lnTo>
                <a:lnTo>
                  <a:pt x="928105" y="335046"/>
                </a:lnTo>
                <a:lnTo>
                  <a:pt x="883463" y="354664"/>
                </a:lnTo>
                <a:lnTo>
                  <a:pt x="839769" y="376237"/>
                </a:lnTo>
                <a:lnTo>
                  <a:pt x="797088" y="399728"/>
                </a:lnTo>
                <a:lnTo>
                  <a:pt x="755485" y="425102"/>
                </a:lnTo>
                <a:lnTo>
                  <a:pt x="715028" y="452322"/>
                </a:lnTo>
                <a:lnTo>
                  <a:pt x="675780" y="481353"/>
                </a:lnTo>
                <a:lnTo>
                  <a:pt x="637808" y="512157"/>
                </a:lnTo>
                <a:lnTo>
                  <a:pt x="601178" y="544698"/>
                </a:lnTo>
                <a:lnTo>
                  <a:pt x="565956" y="578942"/>
                </a:lnTo>
                <a:lnTo>
                  <a:pt x="532206" y="614851"/>
                </a:lnTo>
                <a:lnTo>
                  <a:pt x="499995" y="652389"/>
                </a:lnTo>
                <a:lnTo>
                  <a:pt x="469388" y="691520"/>
                </a:lnTo>
                <a:lnTo>
                  <a:pt x="440451" y="732208"/>
                </a:lnTo>
                <a:lnTo>
                  <a:pt x="413250" y="774417"/>
                </a:lnTo>
                <a:lnTo>
                  <a:pt x="388010" y="817827"/>
                </a:lnTo>
                <a:lnTo>
                  <a:pt x="364913" y="862092"/>
                </a:lnTo>
                <a:lnTo>
                  <a:pt x="343962" y="907138"/>
                </a:lnTo>
                <a:lnTo>
                  <a:pt x="325160" y="952888"/>
                </a:lnTo>
                <a:lnTo>
                  <a:pt x="308507" y="999269"/>
                </a:lnTo>
                <a:lnTo>
                  <a:pt x="294008" y="1046206"/>
                </a:lnTo>
                <a:lnTo>
                  <a:pt x="281664" y="1093623"/>
                </a:lnTo>
                <a:lnTo>
                  <a:pt x="271477" y="1141445"/>
                </a:lnTo>
                <a:lnTo>
                  <a:pt x="263451" y="1189598"/>
                </a:lnTo>
                <a:lnTo>
                  <a:pt x="257586" y="1238006"/>
                </a:lnTo>
                <a:lnTo>
                  <a:pt x="253887" y="1286595"/>
                </a:lnTo>
                <a:lnTo>
                  <a:pt x="252354" y="1335290"/>
                </a:lnTo>
                <a:lnTo>
                  <a:pt x="252991" y="1384016"/>
                </a:lnTo>
                <a:lnTo>
                  <a:pt x="255800" y="1432697"/>
                </a:lnTo>
                <a:lnTo>
                  <a:pt x="260783" y="1481259"/>
                </a:lnTo>
                <a:lnTo>
                  <a:pt x="267942" y="1529628"/>
                </a:lnTo>
                <a:lnTo>
                  <a:pt x="277280" y="1577727"/>
                </a:lnTo>
                <a:lnTo>
                  <a:pt x="288799" y="1625482"/>
                </a:lnTo>
                <a:lnTo>
                  <a:pt x="302502" y="1672818"/>
                </a:lnTo>
                <a:lnTo>
                  <a:pt x="318391" y="1719661"/>
                </a:lnTo>
                <a:lnTo>
                  <a:pt x="336468" y="1765934"/>
                </a:lnTo>
                <a:lnTo>
                  <a:pt x="356735" y="1811564"/>
                </a:lnTo>
                <a:lnTo>
                  <a:pt x="379196" y="1856476"/>
                </a:lnTo>
                <a:lnTo>
                  <a:pt x="156064" y="1974528"/>
                </a:lnTo>
                <a:close/>
              </a:path>
            </a:pathLst>
          </a:custGeom>
          <a:solidFill>
            <a:srgbClr val="999999"/>
          </a:solidFill>
        </p:spPr>
        <p:txBody>
          <a:bodyPr wrap="square" lIns="0" tIns="0" rIns="0" bIns="0" rtlCol="0"/>
          <a:lstStyle/>
          <a:p>
            <a:endParaRPr/>
          </a:p>
        </p:txBody>
      </p:sp>
      <p:sp>
        <p:nvSpPr>
          <p:cNvPr id="22" name="object 22"/>
          <p:cNvSpPr/>
          <p:nvPr/>
        </p:nvSpPr>
        <p:spPr>
          <a:xfrm>
            <a:off x="6040075" y="952178"/>
            <a:ext cx="257175" cy="513715"/>
          </a:xfrm>
          <a:custGeom>
            <a:avLst/>
            <a:gdLst/>
            <a:ahLst/>
            <a:cxnLst/>
            <a:rect l="l" t="t" r="r" b="b"/>
            <a:pathLst>
              <a:path w="257175" h="513715">
                <a:moveTo>
                  <a:pt x="0" y="513599"/>
                </a:moveTo>
                <a:lnTo>
                  <a:pt x="0" y="0"/>
                </a:lnTo>
                <a:lnTo>
                  <a:pt x="256799" y="256799"/>
                </a:lnTo>
                <a:lnTo>
                  <a:pt x="0" y="513599"/>
                </a:lnTo>
                <a:close/>
              </a:path>
            </a:pathLst>
          </a:custGeom>
          <a:solidFill>
            <a:srgbClr val="999999"/>
          </a:solidFill>
        </p:spPr>
        <p:txBody>
          <a:bodyPr wrap="square" lIns="0" tIns="0" rIns="0" bIns="0" rtlCol="0"/>
          <a:lstStyle/>
          <a:p>
            <a:endParaRPr/>
          </a:p>
        </p:txBody>
      </p:sp>
      <p:sp>
        <p:nvSpPr>
          <p:cNvPr id="24" name="object 24"/>
          <p:cNvSpPr/>
          <p:nvPr/>
        </p:nvSpPr>
        <p:spPr>
          <a:xfrm>
            <a:off x="4861027" y="2952827"/>
            <a:ext cx="2326640" cy="822325"/>
          </a:xfrm>
          <a:custGeom>
            <a:avLst/>
            <a:gdLst/>
            <a:ahLst/>
            <a:cxnLst/>
            <a:rect l="l" t="t" r="r" b="b"/>
            <a:pathLst>
              <a:path w="2326640" h="822325">
                <a:moveTo>
                  <a:pt x="1195155" y="822133"/>
                </a:moveTo>
                <a:lnTo>
                  <a:pt x="1145669" y="821747"/>
                </a:lnTo>
                <a:lnTo>
                  <a:pt x="1096230" y="819548"/>
                </a:lnTo>
                <a:lnTo>
                  <a:pt x="1047138" y="815558"/>
                </a:lnTo>
                <a:lnTo>
                  <a:pt x="998432" y="809804"/>
                </a:lnTo>
                <a:lnTo>
                  <a:pt x="950154" y="802308"/>
                </a:lnTo>
                <a:lnTo>
                  <a:pt x="902344" y="793097"/>
                </a:lnTo>
                <a:lnTo>
                  <a:pt x="855042" y="782194"/>
                </a:lnTo>
                <a:lnTo>
                  <a:pt x="808288" y="769624"/>
                </a:lnTo>
                <a:lnTo>
                  <a:pt x="762122" y="755413"/>
                </a:lnTo>
                <a:lnTo>
                  <a:pt x="716586" y="739584"/>
                </a:lnTo>
                <a:lnTo>
                  <a:pt x="671718" y="722162"/>
                </a:lnTo>
                <a:lnTo>
                  <a:pt x="627560" y="703173"/>
                </a:lnTo>
                <a:lnTo>
                  <a:pt x="584152" y="682639"/>
                </a:lnTo>
                <a:lnTo>
                  <a:pt x="541534" y="660587"/>
                </a:lnTo>
                <a:lnTo>
                  <a:pt x="499747" y="637041"/>
                </a:lnTo>
                <a:lnTo>
                  <a:pt x="458830" y="612025"/>
                </a:lnTo>
                <a:lnTo>
                  <a:pt x="418824" y="585564"/>
                </a:lnTo>
                <a:lnTo>
                  <a:pt x="379770" y="557683"/>
                </a:lnTo>
                <a:lnTo>
                  <a:pt x="341707" y="528407"/>
                </a:lnTo>
                <a:lnTo>
                  <a:pt x="304676" y="497759"/>
                </a:lnTo>
                <a:lnTo>
                  <a:pt x="268718" y="465765"/>
                </a:lnTo>
                <a:lnTo>
                  <a:pt x="233872" y="432450"/>
                </a:lnTo>
                <a:lnTo>
                  <a:pt x="200180" y="397838"/>
                </a:lnTo>
                <a:lnTo>
                  <a:pt x="167680" y="361953"/>
                </a:lnTo>
                <a:lnTo>
                  <a:pt x="136414" y="324820"/>
                </a:lnTo>
                <a:lnTo>
                  <a:pt x="106422" y="286465"/>
                </a:lnTo>
                <a:lnTo>
                  <a:pt x="77745" y="246911"/>
                </a:lnTo>
                <a:lnTo>
                  <a:pt x="50421" y="206183"/>
                </a:lnTo>
                <a:lnTo>
                  <a:pt x="24493" y="164306"/>
                </a:lnTo>
                <a:lnTo>
                  <a:pt x="0" y="121304"/>
                </a:lnTo>
                <a:lnTo>
                  <a:pt x="222347" y="0"/>
                </a:lnTo>
                <a:lnTo>
                  <a:pt x="246518" y="42061"/>
                </a:lnTo>
                <a:lnTo>
                  <a:pt x="272379" y="82784"/>
                </a:lnTo>
                <a:lnTo>
                  <a:pt x="299874" y="122133"/>
                </a:lnTo>
                <a:lnTo>
                  <a:pt x="328945" y="160073"/>
                </a:lnTo>
                <a:lnTo>
                  <a:pt x="359533" y="196568"/>
                </a:lnTo>
                <a:lnTo>
                  <a:pt x="391581" y="231583"/>
                </a:lnTo>
                <a:lnTo>
                  <a:pt x="425031" y="265083"/>
                </a:lnTo>
                <a:lnTo>
                  <a:pt x="459826" y="297032"/>
                </a:lnTo>
                <a:lnTo>
                  <a:pt x="495907" y="327395"/>
                </a:lnTo>
                <a:lnTo>
                  <a:pt x="533218" y="356138"/>
                </a:lnTo>
                <a:lnTo>
                  <a:pt x="571699" y="383224"/>
                </a:lnTo>
                <a:lnTo>
                  <a:pt x="611295" y="408618"/>
                </a:lnTo>
                <a:lnTo>
                  <a:pt x="651946" y="432285"/>
                </a:lnTo>
                <a:lnTo>
                  <a:pt x="693596" y="454190"/>
                </a:lnTo>
                <a:lnTo>
                  <a:pt x="736186" y="474298"/>
                </a:lnTo>
                <a:lnTo>
                  <a:pt x="779658" y="492572"/>
                </a:lnTo>
                <a:lnTo>
                  <a:pt x="823956" y="508978"/>
                </a:lnTo>
                <a:lnTo>
                  <a:pt x="869020" y="523481"/>
                </a:lnTo>
                <a:lnTo>
                  <a:pt x="914794" y="536045"/>
                </a:lnTo>
                <a:lnTo>
                  <a:pt x="961220" y="546635"/>
                </a:lnTo>
                <a:lnTo>
                  <a:pt x="1008240" y="555216"/>
                </a:lnTo>
                <a:lnTo>
                  <a:pt x="1055796" y="561752"/>
                </a:lnTo>
                <a:lnTo>
                  <a:pt x="1103831" y="566208"/>
                </a:lnTo>
                <a:lnTo>
                  <a:pt x="1152287" y="568549"/>
                </a:lnTo>
                <a:lnTo>
                  <a:pt x="1966630" y="568743"/>
                </a:lnTo>
                <a:lnTo>
                  <a:pt x="1963856" y="570804"/>
                </a:lnTo>
                <a:lnTo>
                  <a:pt x="1924316" y="598052"/>
                </a:lnTo>
                <a:lnTo>
                  <a:pt x="1883859" y="623855"/>
                </a:lnTo>
                <a:lnTo>
                  <a:pt x="1842525" y="648190"/>
                </a:lnTo>
                <a:lnTo>
                  <a:pt x="1800358" y="671034"/>
                </a:lnTo>
                <a:lnTo>
                  <a:pt x="1757397" y="692365"/>
                </a:lnTo>
                <a:lnTo>
                  <a:pt x="1713685" y="712161"/>
                </a:lnTo>
                <a:lnTo>
                  <a:pt x="1669264" y="730399"/>
                </a:lnTo>
                <a:lnTo>
                  <a:pt x="1624174" y="747056"/>
                </a:lnTo>
                <a:lnTo>
                  <a:pt x="1578458" y="762110"/>
                </a:lnTo>
                <a:lnTo>
                  <a:pt x="1532157" y="775539"/>
                </a:lnTo>
                <a:lnTo>
                  <a:pt x="1485312" y="787319"/>
                </a:lnTo>
                <a:lnTo>
                  <a:pt x="1437965" y="797429"/>
                </a:lnTo>
                <a:lnTo>
                  <a:pt x="1390158" y="805846"/>
                </a:lnTo>
                <a:lnTo>
                  <a:pt x="1341932" y="812548"/>
                </a:lnTo>
                <a:lnTo>
                  <a:pt x="1293328" y="817511"/>
                </a:lnTo>
                <a:lnTo>
                  <a:pt x="1244389" y="820714"/>
                </a:lnTo>
                <a:lnTo>
                  <a:pt x="1195155" y="822133"/>
                </a:lnTo>
                <a:close/>
              </a:path>
              <a:path w="2326640" h="822325">
                <a:moveTo>
                  <a:pt x="1966630" y="568743"/>
                </a:moveTo>
                <a:lnTo>
                  <a:pt x="1200798" y="568743"/>
                </a:lnTo>
                <a:lnTo>
                  <a:pt x="1249000" y="566802"/>
                </a:lnTo>
                <a:lnTo>
                  <a:pt x="1296833" y="562759"/>
                </a:lnTo>
                <a:lnTo>
                  <a:pt x="1344237" y="556646"/>
                </a:lnTo>
                <a:lnTo>
                  <a:pt x="1391153" y="548496"/>
                </a:lnTo>
                <a:lnTo>
                  <a:pt x="1437520" y="538340"/>
                </a:lnTo>
                <a:lnTo>
                  <a:pt x="1483281" y="526211"/>
                </a:lnTo>
                <a:lnTo>
                  <a:pt x="1528375" y="512141"/>
                </a:lnTo>
                <a:lnTo>
                  <a:pt x="1572743" y="496162"/>
                </a:lnTo>
                <a:lnTo>
                  <a:pt x="1616325" y="478307"/>
                </a:lnTo>
                <a:lnTo>
                  <a:pt x="1659062" y="458608"/>
                </a:lnTo>
                <a:lnTo>
                  <a:pt x="1700894" y="437096"/>
                </a:lnTo>
                <a:lnTo>
                  <a:pt x="1741762" y="413805"/>
                </a:lnTo>
                <a:lnTo>
                  <a:pt x="1781606" y="388766"/>
                </a:lnTo>
                <a:lnTo>
                  <a:pt x="1820445" y="361953"/>
                </a:lnTo>
                <a:lnTo>
                  <a:pt x="1857985" y="333575"/>
                </a:lnTo>
                <a:lnTo>
                  <a:pt x="1894408" y="303481"/>
                </a:lnTo>
                <a:lnTo>
                  <a:pt x="1929556" y="271780"/>
                </a:lnTo>
                <a:lnTo>
                  <a:pt x="1963389" y="238487"/>
                </a:lnTo>
                <a:lnTo>
                  <a:pt x="1995842" y="203639"/>
                </a:lnTo>
                <a:lnTo>
                  <a:pt x="2026854" y="167270"/>
                </a:lnTo>
                <a:lnTo>
                  <a:pt x="2056367" y="129411"/>
                </a:lnTo>
                <a:lnTo>
                  <a:pt x="2084321" y="90095"/>
                </a:lnTo>
                <a:lnTo>
                  <a:pt x="2110656" y="49353"/>
                </a:lnTo>
                <a:lnTo>
                  <a:pt x="2326363" y="182107"/>
                </a:lnTo>
                <a:lnTo>
                  <a:pt x="2299657" y="223770"/>
                </a:lnTo>
                <a:lnTo>
                  <a:pt x="2271576" y="264236"/>
                </a:lnTo>
                <a:lnTo>
                  <a:pt x="2242158" y="303487"/>
                </a:lnTo>
                <a:lnTo>
                  <a:pt x="2211458" y="341483"/>
                </a:lnTo>
                <a:lnTo>
                  <a:pt x="2179503" y="378219"/>
                </a:lnTo>
                <a:lnTo>
                  <a:pt x="2146340" y="413668"/>
                </a:lnTo>
                <a:lnTo>
                  <a:pt x="2112011" y="447806"/>
                </a:lnTo>
                <a:lnTo>
                  <a:pt x="2076556" y="480611"/>
                </a:lnTo>
                <a:lnTo>
                  <a:pt x="2039918" y="512141"/>
                </a:lnTo>
                <a:lnTo>
                  <a:pt x="2002437" y="542133"/>
                </a:lnTo>
                <a:lnTo>
                  <a:pt x="1966630" y="568743"/>
                </a:lnTo>
                <a:close/>
              </a:path>
            </a:pathLst>
          </a:custGeom>
          <a:solidFill>
            <a:srgbClr val="666666"/>
          </a:solidFill>
        </p:spPr>
        <p:txBody>
          <a:bodyPr wrap="square" lIns="0" tIns="0" rIns="0" bIns="0" rtlCol="0"/>
          <a:lstStyle/>
          <a:p>
            <a:endParaRPr/>
          </a:p>
        </p:txBody>
      </p:sp>
      <p:sp>
        <p:nvSpPr>
          <p:cNvPr id="25" name="object 25"/>
          <p:cNvSpPr/>
          <p:nvPr/>
        </p:nvSpPr>
        <p:spPr>
          <a:xfrm>
            <a:off x="6922534" y="2902818"/>
            <a:ext cx="391160" cy="299085"/>
          </a:xfrm>
          <a:custGeom>
            <a:avLst/>
            <a:gdLst/>
            <a:ahLst/>
            <a:cxnLst/>
            <a:rect l="l" t="t" r="r" b="b"/>
            <a:pathLst>
              <a:path w="391159" h="299085">
                <a:moveTo>
                  <a:pt x="92099" y="298799"/>
                </a:moveTo>
                <a:lnTo>
                  <a:pt x="0" y="0"/>
                </a:lnTo>
                <a:lnTo>
                  <a:pt x="390899" y="206699"/>
                </a:lnTo>
                <a:lnTo>
                  <a:pt x="92099" y="298799"/>
                </a:lnTo>
                <a:close/>
              </a:path>
            </a:pathLst>
          </a:custGeom>
          <a:solidFill>
            <a:srgbClr val="434343"/>
          </a:solidFill>
        </p:spPr>
        <p:txBody>
          <a:bodyPr wrap="square" lIns="0" tIns="0" rIns="0" bIns="0" rtlCol="0"/>
          <a:lstStyle/>
          <a:p>
            <a:endParaRPr/>
          </a:p>
        </p:txBody>
      </p:sp>
      <p:sp>
        <p:nvSpPr>
          <p:cNvPr id="26" name="object 26"/>
          <p:cNvSpPr/>
          <p:nvPr/>
        </p:nvSpPr>
        <p:spPr>
          <a:xfrm>
            <a:off x="4748515" y="2804701"/>
            <a:ext cx="450215" cy="349885"/>
          </a:xfrm>
          <a:custGeom>
            <a:avLst/>
            <a:gdLst/>
            <a:ahLst/>
            <a:cxnLst/>
            <a:rect l="l" t="t" r="r" b="b"/>
            <a:pathLst>
              <a:path w="450214" h="349885">
                <a:moveTo>
                  <a:pt x="0" y="349499"/>
                </a:moveTo>
                <a:lnTo>
                  <a:pt x="100199" y="0"/>
                </a:lnTo>
                <a:lnTo>
                  <a:pt x="449699" y="100199"/>
                </a:lnTo>
                <a:lnTo>
                  <a:pt x="0" y="349499"/>
                </a:lnTo>
                <a:close/>
              </a:path>
            </a:pathLst>
          </a:custGeom>
          <a:solidFill>
            <a:srgbClr val="666666"/>
          </a:solidFill>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7</a:t>
            </a:fld>
            <a:endParaRPr spc="-5" dirty="0"/>
          </a:p>
        </p:txBody>
      </p:sp>
      <p:sp>
        <p:nvSpPr>
          <p:cNvPr id="28" name="object 20"/>
          <p:cNvSpPr/>
          <p:nvPr/>
        </p:nvSpPr>
        <p:spPr>
          <a:xfrm>
            <a:off x="4626292" y="1024521"/>
            <a:ext cx="1508455" cy="2117554"/>
          </a:xfrm>
          <a:prstGeom prst="rect">
            <a:avLst/>
          </a:prstGeom>
          <a:blipFill>
            <a:blip r:embed="rId7" cstate="print"/>
            <a:stretch>
              <a:fillRect/>
            </a:stretch>
          </a:blipFill>
        </p:spPr>
        <p:txBody>
          <a:bodyPr wrap="square" lIns="0" tIns="0" rIns="0" bIns="0" rtlCol="0"/>
          <a:lstStyle/>
          <a:p>
            <a:endParaRPr/>
          </a:p>
        </p:txBody>
      </p:sp>
      <p:sp>
        <p:nvSpPr>
          <p:cNvPr id="29" name="object 20"/>
          <p:cNvSpPr/>
          <p:nvPr/>
        </p:nvSpPr>
        <p:spPr>
          <a:xfrm>
            <a:off x="4778692" y="1176921"/>
            <a:ext cx="1508455" cy="2117554"/>
          </a:xfrm>
          <a:prstGeom prst="rect">
            <a:avLst/>
          </a:prstGeom>
          <a:blipFill>
            <a:blip r:embed="rId7" cstate="print"/>
            <a:stretch>
              <a:fillRect/>
            </a:stretch>
          </a:blipFill>
        </p:spPr>
        <p:txBody>
          <a:bodyPr wrap="square" lIns="0" tIns="0" rIns="0" bIns="0" rtlCol="0"/>
          <a:lstStyle/>
          <a:p>
            <a:endParaRPr/>
          </a:p>
        </p:txBody>
      </p:sp>
      <p:sp>
        <p:nvSpPr>
          <p:cNvPr id="30" name="object 3"/>
          <p:cNvSpPr/>
          <p:nvPr/>
        </p:nvSpPr>
        <p:spPr>
          <a:xfrm>
            <a:off x="3429000" y="666750"/>
            <a:ext cx="5257800" cy="3810000"/>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90600" y="1809750"/>
            <a:ext cx="1956435" cy="816506"/>
          </a:xfrm>
          <a:prstGeom prst="rect">
            <a:avLst/>
          </a:prstGeom>
        </p:spPr>
        <p:txBody>
          <a:bodyPr vert="horz" wrap="square" lIns="0" tIns="8255" rIns="0" bIns="0" rtlCol="0">
            <a:spAutoFit/>
          </a:bodyPr>
          <a:lstStyle/>
          <a:p>
            <a:pPr marL="12700" marR="5080">
              <a:lnSpc>
                <a:spcPct val="101000"/>
              </a:lnSpc>
              <a:spcBef>
                <a:spcPts val="65"/>
              </a:spcBef>
            </a:pPr>
            <a:r>
              <a:rPr lang="en-US" sz="2600" b="1" i="0" spc="450" dirty="0" smtClean="0">
                <a:latin typeface="Calibri"/>
                <a:cs typeface="Calibri"/>
              </a:rPr>
              <a:t>SPLASH</a:t>
            </a:r>
            <a:br>
              <a:rPr lang="en-US" sz="2600" b="1" i="0" spc="450" dirty="0" smtClean="0">
                <a:latin typeface="Calibri"/>
                <a:cs typeface="Calibri"/>
              </a:rPr>
            </a:br>
            <a:r>
              <a:rPr lang="en-US" sz="2600" b="1" i="0" spc="450" dirty="0" smtClean="0">
                <a:latin typeface="Calibri"/>
                <a:cs typeface="Calibri"/>
              </a:rPr>
              <a:t>SCREEN</a:t>
            </a:r>
            <a:endParaRPr sz="2600">
              <a:latin typeface="Calibri"/>
              <a:cs typeface="Calibri"/>
            </a:endParaRPr>
          </a:p>
        </p:txBody>
      </p:sp>
      <p:sp>
        <p:nvSpPr>
          <p:cNvPr id="5" name="object 5"/>
          <p:cNvSpPr/>
          <p:nvPr/>
        </p:nvSpPr>
        <p:spPr>
          <a:xfrm>
            <a:off x="3552999" y="881031"/>
            <a:ext cx="0" cy="3382645"/>
          </a:xfrm>
          <a:custGeom>
            <a:avLst/>
            <a:gdLst/>
            <a:ahLst/>
            <a:cxnLst/>
            <a:rect l="l" t="t" r="r" b="b"/>
            <a:pathLst>
              <a:path h="3382645">
                <a:moveTo>
                  <a:pt x="0" y="0"/>
                </a:moveTo>
                <a:lnTo>
                  <a:pt x="0" y="3382499"/>
                </a:lnTo>
              </a:path>
            </a:pathLst>
          </a:custGeom>
          <a:ln w="114299">
            <a:solidFill>
              <a:srgbClr val="FFFFFF"/>
            </a:solidFill>
          </a:ln>
        </p:spPr>
        <p:txBody>
          <a:bodyPr wrap="square" lIns="0" tIns="0" rIns="0" bIns="0" rtlCol="0"/>
          <a:lstStyle/>
          <a:p>
            <a:endParaRPr/>
          </a:p>
        </p:txBody>
      </p:sp>
      <p:sp>
        <p:nvSpPr>
          <p:cNvPr id="6" name="object 6"/>
          <p:cNvSpPr/>
          <p:nvPr/>
        </p:nvSpPr>
        <p:spPr>
          <a:xfrm>
            <a:off x="8685200" y="881031"/>
            <a:ext cx="0" cy="3382645"/>
          </a:xfrm>
          <a:custGeom>
            <a:avLst/>
            <a:gdLst/>
            <a:ahLst/>
            <a:cxnLst/>
            <a:rect l="l" t="t" r="r" b="b"/>
            <a:pathLst>
              <a:path h="3382645">
                <a:moveTo>
                  <a:pt x="0" y="0"/>
                </a:moveTo>
                <a:lnTo>
                  <a:pt x="0" y="3382499"/>
                </a:lnTo>
              </a:path>
            </a:pathLst>
          </a:custGeom>
          <a:ln w="114299">
            <a:solidFill>
              <a:srgbClr val="FFFFFF"/>
            </a:solidFill>
          </a:ln>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8</a:t>
            </a:fld>
            <a:endParaRPr spc="-5" dirty="0"/>
          </a:p>
        </p:txBody>
      </p:sp>
      <p:sp>
        <p:nvSpPr>
          <p:cNvPr id="9" name="object 3"/>
          <p:cNvSpPr/>
          <p:nvPr/>
        </p:nvSpPr>
        <p:spPr>
          <a:xfrm>
            <a:off x="3657600" y="895350"/>
            <a:ext cx="4876800" cy="327660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86300" y="1749492"/>
            <a:ext cx="1932305" cy="829330"/>
          </a:xfrm>
          <a:prstGeom prst="rect">
            <a:avLst/>
          </a:prstGeom>
        </p:spPr>
        <p:txBody>
          <a:bodyPr vert="horz" wrap="square" lIns="0" tIns="8255" rIns="0" bIns="0" rtlCol="0">
            <a:spAutoFit/>
          </a:bodyPr>
          <a:lstStyle/>
          <a:p>
            <a:pPr marL="12700" marR="5080">
              <a:lnSpc>
                <a:spcPct val="101000"/>
              </a:lnSpc>
              <a:spcBef>
                <a:spcPts val="65"/>
              </a:spcBef>
            </a:pPr>
            <a:r>
              <a:rPr lang="en-US" sz="2600" b="1" spc="380" dirty="0" smtClean="0">
                <a:solidFill>
                  <a:srgbClr val="FFFFFF"/>
                </a:solidFill>
                <a:latin typeface="Calibri"/>
                <a:cs typeface="Calibri"/>
              </a:rPr>
              <a:t>SERVICE</a:t>
            </a:r>
          </a:p>
          <a:p>
            <a:pPr marL="12700" marR="5080">
              <a:lnSpc>
                <a:spcPct val="101000"/>
              </a:lnSpc>
              <a:spcBef>
                <a:spcPts val="65"/>
              </a:spcBef>
            </a:pPr>
            <a:r>
              <a:rPr lang="en-US" sz="2600" b="1" spc="380" dirty="0" smtClean="0">
                <a:solidFill>
                  <a:srgbClr val="FFFFFF"/>
                </a:solidFill>
                <a:latin typeface="Calibri"/>
                <a:cs typeface="Calibri"/>
              </a:rPr>
              <a:t>WORKER</a:t>
            </a:r>
            <a:endParaRPr sz="2600">
              <a:latin typeface="Calibri"/>
              <a:cs typeface="Calibri"/>
            </a:endParaRPr>
          </a:p>
        </p:txBody>
      </p:sp>
      <p:sp>
        <p:nvSpPr>
          <p:cNvPr id="11" name="object 11"/>
          <p:cNvSpPr txBox="1">
            <a:spLocks noGrp="1"/>
          </p:cNvSpPr>
          <p:nvPr>
            <p:ph type="sldNum" sz="quarter" idx="7"/>
          </p:nvPr>
        </p:nvSpPr>
        <p:spPr>
          <a:prstGeom prst="rect">
            <a:avLst/>
          </a:prstGeom>
        </p:spPr>
        <p:txBody>
          <a:bodyPr vert="horz" wrap="square" lIns="0" tIns="7620" rIns="0" bIns="0" rtlCol="0">
            <a:spAutoFit/>
          </a:bodyPr>
          <a:lstStyle/>
          <a:p>
            <a:pPr marL="25400">
              <a:lnSpc>
                <a:spcPct val="100000"/>
              </a:lnSpc>
              <a:spcBef>
                <a:spcPts val="60"/>
              </a:spcBef>
            </a:pPr>
            <a:fld id="{81D60167-4931-47E6-BA6A-407CBD079E47}" type="slidenum">
              <a:rPr spc="-5" dirty="0"/>
              <a:pPr marL="25400">
                <a:lnSpc>
                  <a:spcPct val="100000"/>
                </a:lnSpc>
                <a:spcBef>
                  <a:spcPts val="60"/>
                </a:spcBef>
              </a:pPr>
              <a:t>9</a:t>
            </a:fld>
            <a:endParaRPr spc="-5" dirty="0"/>
          </a:p>
        </p:txBody>
      </p:sp>
      <p:sp>
        <p:nvSpPr>
          <p:cNvPr id="5" name="object 5"/>
          <p:cNvSpPr txBox="1"/>
          <p:nvPr/>
        </p:nvSpPr>
        <p:spPr>
          <a:xfrm>
            <a:off x="3962400" y="1276350"/>
            <a:ext cx="4267200" cy="3029034"/>
          </a:xfrm>
          <a:prstGeom prst="rect">
            <a:avLst/>
          </a:prstGeom>
        </p:spPr>
        <p:txBody>
          <a:bodyPr vert="horz" wrap="square" lIns="0" tIns="35560" rIns="0" bIns="0" rtlCol="0">
            <a:spAutoFit/>
          </a:bodyPr>
          <a:lstStyle/>
          <a:p>
            <a:pPr marL="12700">
              <a:lnSpc>
                <a:spcPct val="100000"/>
              </a:lnSpc>
              <a:spcBef>
                <a:spcPts val="280"/>
              </a:spcBef>
            </a:pPr>
            <a:r>
              <a:rPr lang="en-US" sz="2400" dirty="0">
                <a:solidFill>
                  <a:schemeClr val="bg1">
                    <a:lumMod val="50000"/>
                  </a:schemeClr>
                </a:solidFill>
              </a:rPr>
              <a:t>A service worker is a script that </a:t>
            </a:r>
            <a:r>
              <a:rPr lang="en-US" sz="2400" dirty="0" smtClean="0">
                <a:solidFill>
                  <a:schemeClr val="bg1">
                    <a:lumMod val="50000"/>
                  </a:schemeClr>
                </a:solidFill>
              </a:rPr>
              <a:t>our </a:t>
            </a:r>
            <a:r>
              <a:rPr lang="en-US" sz="2400" dirty="0">
                <a:solidFill>
                  <a:schemeClr val="bg1">
                    <a:lumMod val="50000"/>
                  </a:schemeClr>
                </a:solidFill>
              </a:rPr>
              <a:t>browser runs in the background, separate from a web page, opening the door to features that don't need a web page or user </a:t>
            </a:r>
            <a:r>
              <a:rPr lang="en-US" sz="2400" dirty="0" smtClean="0">
                <a:solidFill>
                  <a:schemeClr val="bg1">
                    <a:lumMod val="50000"/>
                  </a:schemeClr>
                </a:solidFill>
              </a:rPr>
              <a:t>interaction like push</a:t>
            </a:r>
          </a:p>
          <a:p>
            <a:pPr marL="12700">
              <a:lnSpc>
                <a:spcPct val="100000"/>
              </a:lnSpc>
              <a:spcBef>
                <a:spcPts val="280"/>
              </a:spcBef>
            </a:pPr>
            <a:r>
              <a:rPr lang="en-US" sz="2400" dirty="0" smtClean="0">
                <a:solidFill>
                  <a:schemeClr val="bg1">
                    <a:lumMod val="50000"/>
                  </a:schemeClr>
                </a:solidFill>
                <a:latin typeface="Calibri"/>
                <a:cs typeface="Calibri"/>
              </a:rPr>
              <a:t>Notifications and background sync.</a:t>
            </a:r>
            <a:endParaRPr sz="2400">
              <a:solidFill>
                <a:schemeClr val="bg1">
                  <a:lumMod val="50000"/>
                </a:schemeClr>
              </a:solidFill>
              <a:latin typeface="Calibri"/>
              <a:cs typeface="Calibri"/>
            </a:endParaRPr>
          </a:p>
        </p:txBody>
      </p:sp>
      <p:sp>
        <p:nvSpPr>
          <p:cNvPr id="6" name="object 6"/>
          <p:cNvSpPr txBox="1"/>
          <p:nvPr/>
        </p:nvSpPr>
        <p:spPr>
          <a:xfrm>
            <a:off x="5512075" y="756576"/>
            <a:ext cx="1494790" cy="205184"/>
          </a:xfrm>
          <a:prstGeom prst="rect">
            <a:avLst/>
          </a:prstGeom>
        </p:spPr>
        <p:txBody>
          <a:bodyPr vert="horz" wrap="square" lIns="0" tIns="35560" rIns="0" bIns="0" rtlCol="0">
            <a:spAutoFit/>
          </a:bodyPr>
          <a:lstStyle/>
          <a:p>
            <a:pPr marL="12700">
              <a:lnSpc>
                <a:spcPct val="100000"/>
              </a:lnSpc>
              <a:spcBef>
                <a:spcPts val="280"/>
              </a:spcBef>
            </a:pPr>
            <a:endParaRPr sz="1100">
              <a:latin typeface="Calibri"/>
              <a:cs typeface="Calibri"/>
            </a:endParaRPr>
          </a:p>
        </p:txBody>
      </p:sp>
      <p:sp>
        <p:nvSpPr>
          <p:cNvPr id="7" name="object 7"/>
          <p:cNvSpPr txBox="1"/>
          <p:nvPr/>
        </p:nvSpPr>
        <p:spPr>
          <a:xfrm>
            <a:off x="7192525" y="756576"/>
            <a:ext cx="1496695" cy="205184"/>
          </a:xfrm>
          <a:prstGeom prst="rect">
            <a:avLst/>
          </a:prstGeom>
        </p:spPr>
        <p:txBody>
          <a:bodyPr vert="horz" wrap="square" lIns="0" tIns="35560" rIns="0" bIns="0" rtlCol="0">
            <a:spAutoFit/>
          </a:bodyPr>
          <a:lstStyle/>
          <a:p>
            <a:pPr marL="12700">
              <a:lnSpc>
                <a:spcPct val="100000"/>
              </a:lnSpc>
              <a:spcBef>
                <a:spcPts val="280"/>
              </a:spcBef>
            </a:pPr>
            <a:endParaRPr sz="1100">
              <a:latin typeface="Calibri"/>
              <a:cs typeface="Calibri"/>
            </a:endParaRPr>
          </a:p>
        </p:txBody>
      </p:sp>
      <p:sp>
        <p:nvSpPr>
          <p:cNvPr id="8" name="object 8"/>
          <p:cNvSpPr txBox="1"/>
          <p:nvPr/>
        </p:nvSpPr>
        <p:spPr>
          <a:xfrm>
            <a:off x="3831625" y="2608578"/>
            <a:ext cx="1429385" cy="205184"/>
          </a:xfrm>
          <a:prstGeom prst="rect">
            <a:avLst/>
          </a:prstGeom>
        </p:spPr>
        <p:txBody>
          <a:bodyPr vert="horz" wrap="square" lIns="0" tIns="35560" rIns="0" bIns="0" rtlCol="0">
            <a:spAutoFit/>
          </a:bodyPr>
          <a:lstStyle/>
          <a:p>
            <a:pPr marL="12700">
              <a:lnSpc>
                <a:spcPct val="100000"/>
              </a:lnSpc>
              <a:spcBef>
                <a:spcPts val="280"/>
              </a:spcBef>
            </a:pPr>
            <a:endParaRPr sz="1100">
              <a:latin typeface="Calibri"/>
              <a:cs typeface="Calibri"/>
            </a:endParaRPr>
          </a:p>
        </p:txBody>
      </p:sp>
      <p:sp>
        <p:nvSpPr>
          <p:cNvPr id="9" name="object 9"/>
          <p:cNvSpPr txBox="1"/>
          <p:nvPr/>
        </p:nvSpPr>
        <p:spPr>
          <a:xfrm>
            <a:off x="5512075" y="2608578"/>
            <a:ext cx="1494790" cy="205184"/>
          </a:xfrm>
          <a:prstGeom prst="rect">
            <a:avLst/>
          </a:prstGeom>
        </p:spPr>
        <p:txBody>
          <a:bodyPr vert="horz" wrap="square" lIns="0" tIns="35560" rIns="0" bIns="0" rtlCol="0">
            <a:spAutoFit/>
          </a:bodyPr>
          <a:lstStyle/>
          <a:p>
            <a:pPr marL="12700">
              <a:lnSpc>
                <a:spcPct val="100000"/>
              </a:lnSpc>
              <a:spcBef>
                <a:spcPts val="280"/>
              </a:spcBef>
            </a:pPr>
            <a:endParaRPr sz="1100">
              <a:latin typeface="Calibri"/>
              <a:cs typeface="Calibri"/>
            </a:endParaRPr>
          </a:p>
        </p:txBody>
      </p:sp>
      <p:sp>
        <p:nvSpPr>
          <p:cNvPr id="10" name="object 10"/>
          <p:cNvSpPr txBox="1"/>
          <p:nvPr/>
        </p:nvSpPr>
        <p:spPr>
          <a:xfrm>
            <a:off x="7192525" y="2608578"/>
            <a:ext cx="1496695" cy="205184"/>
          </a:xfrm>
          <a:prstGeom prst="rect">
            <a:avLst/>
          </a:prstGeom>
        </p:spPr>
        <p:txBody>
          <a:bodyPr vert="horz" wrap="square" lIns="0" tIns="35560" rIns="0" bIns="0" rtlCol="0">
            <a:spAutoFit/>
          </a:bodyPr>
          <a:lstStyle/>
          <a:p>
            <a:pPr marL="12700">
              <a:lnSpc>
                <a:spcPct val="100000"/>
              </a:lnSpc>
              <a:spcBef>
                <a:spcPts val="280"/>
              </a:spcBef>
            </a:pPr>
            <a:endParaRPr sz="1100">
              <a:latin typeface="Calibri"/>
              <a:cs typeface="Calibri"/>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TotalTime>
  <Words>249</Words>
  <Application>Microsoft Office PowerPoint</Application>
  <PresentationFormat>On-screen Show (16:9)</PresentationFormat>
  <Paragraphs>47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Progressive Web App By-Saurabh Chaudhary Aman Kumar Sharma Sandeep Singh   </vt:lpstr>
      <vt:lpstr>“You can’t manage knowledge – nobody can. What you can do is to manage the environment in which knowledge can be created, discovered, captured, shared, distilled, validated, transferred, adopted, adapted and applied.” Chris Collison and Geoff Parcell</vt:lpstr>
      <vt:lpstr>               WHAT IS PWA</vt:lpstr>
      <vt:lpstr>Slide 4</vt:lpstr>
      <vt:lpstr>Service  Worker –Offline Loading  App Shell-Fast Loading  Manifest.json-Home Screen</vt:lpstr>
      <vt:lpstr>Slide 6</vt:lpstr>
      <vt:lpstr>Slide 7</vt:lpstr>
      <vt:lpstr>SPLASH SCREEN</vt:lpstr>
      <vt:lpstr>Slide 9</vt:lpstr>
      <vt:lpstr>Slide 10</vt:lpstr>
      <vt:lpstr>MOBILE PROJECT</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Web App</dc:title>
  <cp:lastModifiedBy>GAMERS</cp:lastModifiedBy>
  <cp:revision>8</cp:revision>
  <dcterms:created xsi:type="dcterms:W3CDTF">2019-11-26T13:51:43Z</dcterms:created>
  <dcterms:modified xsi:type="dcterms:W3CDTF">2019-11-26T14:59:57Z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